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04" r:id="rId2"/>
    <p:sldId id="2505" r:id="rId3"/>
    <p:sldId id="2506" r:id="rId4"/>
    <p:sldId id="2507" r:id="rId5"/>
    <p:sldId id="2508" r:id="rId6"/>
    <p:sldId id="2509" r:id="rId7"/>
    <p:sldId id="2510" r:id="rId8"/>
    <p:sldId id="2511" r:id="rId9"/>
    <p:sldId id="2512" r:id="rId10"/>
    <p:sldId id="2513" r:id="rId11"/>
    <p:sldId id="2514" r:id="rId12"/>
    <p:sldId id="2515" r:id="rId13"/>
    <p:sldId id="2516" r:id="rId14"/>
    <p:sldId id="25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68"/>
    <a:srgbClr val="273720"/>
    <a:srgbClr val="202737"/>
    <a:srgbClr val="2589B3"/>
    <a:srgbClr val="79797F"/>
    <a:srgbClr val="47B773"/>
    <a:srgbClr val="B5B5B5"/>
    <a:srgbClr val="B4B4A7"/>
    <a:srgbClr val="FF8AD8"/>
    <a:srgbClr val="BC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3"/>
    <p:restoredTop sz="93768"/>
  </p:normalViewPr>
  <p:slideViewPr>
    <p:cSldViewPr snapToGrid="0" snapToObjects="1">
      <p:cViewPr>
        <p:scale>
          <a:sx n="89" d="100"/>
          <a:sy n="89" d="100"/>
        </p:scale>
        <p:origin x="296" y="536"/>
      </p:cViewPr>
      <p:guideLst>
        <p:guide orient="horz" pos="2160"/>
        <p:guide pos="384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78E7C0-E8BA-C649-9C4F-534B90C6ED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MU Sans Serif Medium" panose="02000603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DDDC5-E34E-CA44-A602-697BDA3CE4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4FAE-8689-F14C-8A85-44D4486015F6}" type="datetimeFigureOut">
              <a:rPr lang="en-US" smtClean="0">
                <a:latin typeface="CMU Sans Serif Medium" panose="02000603000000000000" pitchFamily="2" charset="0"/>
              </a:rPr>
              <a:t>5/4/22</a:t>
            </a:fld>
            <a:endParaRPr lang="en-US" dirty="0">
              <a:latin typeface="CMU Sans Serif Medium" panose="02000603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7CE28-1DFC-AA4D-992C-CD75ECA2A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MU Sans Serif Medium" panose="02000603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3BC58-81AC-0A42-906A-09DEB1B3B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4987-244F-3D4B-A3F0-9F3F8B01D3F0}" type="slidenum">
              <a:rPr lang="en-US" smtClean="0">
                <a:latin typeface="CMU Sans Serif Medium" panose="02000603000000000000" pitchFamily="2" charset="0"/>
              </a:rPr>
              <a:t>‹#›</a:t>
            </a:fld>
            <a:endParaRPr lang="en-US" dirty="0">
              <a:latin typeface="CMU Sans Serif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81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MU Sans Serif Medium" panose="020006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MU Sans Serif Medium" panose="02000603000000000000" pitchFamily="2" charset="0"/>
              </a:defRPr>
            </a:lvl1pPr>
          </a:lstStyle>
          <a:p>
            <a:fld id="{FD282261-71B7-1F41-934D-F08AFF125917}" type="datetimeFigureOut">
              <a:rPr lang="en-US" smtClean="0"/>
              <a:pPr/>
              <a:t>5/4/22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MU Sans Serif Medium" panose="020006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MU Sans Serif Medium" panose="02000603000000000000" pitchFamily="2" charset="0"/>
              </a:defRPr>
            </a:lvl1pPr>
          </a:lstStyle>
          <a:p>
            <a:fld id="{997825BD-351E-B046-9593-BCF8CA60FE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6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MU Sans Serif Medium" panose="02000603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MU Sans Serif Medium" panose="02000603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MU Sans Serif Medium" panose="02000603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MU Sans Serif Medium" panose="02000603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MU Sans Serif Medium" panose="02000603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 here for 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825BD-351E-B046-9593-BCF8CA60FE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7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2B1A-267A-3E45-A315-D6D197AC4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858DF-C940-8549-949A-22A822F0B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FE1B8-224F-964B-BCDC-555C36CC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99692600-B506-B147-9171-C2FD397CA8FD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BFA23-2299-F947-BB98-7F190661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C94B5-80B9-D442-ACB6-D8302260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1F9332E5-EC27-114E-871E-1A0FC9D9E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1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6A95-4E7D-3D42-A292-3A3FF53D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D6F4E-21B0-0C4A-A734-1E5355B67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B1043-A764-1D49-88BF-81E81CBA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957-DDC4-4842-8E51-F2B069166E7F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B928-A7CA-CB40-924B-BE288421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0BF75-BFA7-3047-88E0-00FC9EC8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AB51D-ECC6-2C42-B464-9B6389F84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EE597-B2F8-0048-BF90-A75E8E431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A55E2-C2AB-5143-8A74-241137E2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335A-CCBB-7B4F-B7F2-37367BAAA728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3041C-4FD9-8F48-BAFD-B54E073D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C29C3-9BD3-2E43-A384-C2D5E968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8EB6-EA34-8340-A6C6-ED1FA62B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0"/>
            <a:ext cx="11333584" cy="1325563"/>
          </a:xfrm>
        </p:spPr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B477-D82F-0D47-848F-7839A7F8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1492898"/>
            <a:ext cx="11333584" cy="4684065"/>
          </a:xfrm>
        </p:spPr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  <a:lvl2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2pPr>
            <a:lvl3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3pPr>
            <a:lvl4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4pPr>
            <a:lvl5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83C81-1ABD-5B4B-B8BD-5179B39D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F3B87D91-8F46-E344-B4B1-0C3D43E6CE65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58010-A598-804D-B531-388D39B5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C3528-C47B-A647-AA40-EFF407A4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1F9332E5-EC27-114E-871E-1A0FC9D9E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7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79DD-888F-6348-8069-6651801A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8A47F-020B-9543-8E1C-9E5D918E9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8226-D906-5F48-8640-C23FB1DF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F534AE88-67CE-204A-8CF1-98E2AAA25DE6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52254-1165-C748-B186-BA2EE4E2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A2BA8-7AC5-0640-8267-CB24FEFC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1F9332E5-EC27-114E-871E-1A0FC9D9E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E513-A3A4-C14A-BC36-2C082C0E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0"/>
            <a:ext cx="11333584" cy="1325563"/>
          </a:xfrm>
        </p:spPr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EC612-F1C1-674F-BB9F-3FCDB630F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208" y="1482167"/>
            <a:ext cx="5590592" cy="4694796"/>
          </a:xfrm>
        </p:spPr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  <a:lvl2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2pPr>
            <a:lvl3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3pPr>
            <a:lvl4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4pPr>
            <a:lvl5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DC3B5-F2B6-274D-A1B7-662AF71D5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82168"/>
            <a:ext cx="5590591" cy="4694795"/>
          </a:xfrm>
        </p:spPr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  <a:lvl2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2pPr>
            <a:lvl3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3pPr>
            <a:lvl4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4pPr>
            <a:lvl5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B872A-D877-D94B-9442-AC960F14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442A9F26-0299-9349-A65E-C5340386102E}" type="datetime1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C7EEC-AB25-0D4E-9EB6-CDE5A277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D5F7C-FB57-614B-9636-33C47FFA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1F9332E5-EC27-114E-871E-1A0FC9D9E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F32E-1952-FC41-B1FE-08B27A94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F38F1-9F39-784A-9D2D-DE2722E29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006B3-2BA7-C841-8628-271281AA6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0826E-B2F5-4C49-83EA-7F7DBD5F1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26DED-8DC4-9A4A-B76B-29248E186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4AC47-B9F5-194A-A592-6450E0CC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C83A-C664-4443-BACA-95BE61D4CA42}" type="datetime1">
              <a:rPr lang="en-US" smtClean="0"/>
              <a:t>5/4/22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85513-EC57-5B47-BF64-F4A0071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5368A-969B-5C43-983C-FECDAE7D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C9EC-9007-F649-B999-9A22878B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FE93E-4147-F046-91DA-832E256D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A6F95F39-C90A-104B-8D5C-40E3797A5AA4}" type="datetime1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D68AC-A093-1046-A88B-8D92A1CA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ACD74-F606-1B42-8CD6-FF0EF828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1F9332E5-EC27-114E-871E-1A0FC9D9E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7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874E6-629E-6A41-A5D8-8068916A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AC49-8D08-2944-A359-7FF92051FD94}" type="datetime1">
              <a:rPr lang="en-US" smtClean="0"/>
              <a:t>5/4/22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9EE9A-DF74-324A-8542-99B7FD6B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914F2-D5A9-F44C-A685-26D77CEA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DA29-97D0-8345-AB79-FBC4286C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60E5-6005-8B47-B278-913D4DBC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45B84-0D5C-FD4C-986E-0914B04C5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DDFB8-11B1-F548-9011-A152B5C6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60F1-3C31-3F4E-9992-BF005C552D60}" type="datetime1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0A1FB-A428-3540-B725-328EA4B5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006C6-5C19-3849-96CD-C341538D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BE86-AF2C-3D45-9016-0F626FEE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5902F-4A2C-9E4E-8D0C-02D822FCF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EF37E-5C3C-814A-B051-7CAE3A5D8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74F76-4637-2949-9505-8DB81B78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C85B-75AC-1D4A-8BC2-59FF5069DF7E}" type="datetime1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B5F7D-86F1-7F42-ACE5-BD014A46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C8199-4663-0348-B466-01B6930F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65A96-71AA-2E4F-A898-CA8CF27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DD58F-5BCB-DA45-9286-4C7182CC6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1D6F-6FDD-7E4F-A9B2-4FB069164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66DBAB7D-F418-4F42-83F3-231B4E224DF4}" type="datetime1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B7247-AD1F-4D4F-9D5E-6EDF96F19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A2076-CCE3-0146-8440-493C02EBF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defRPr>
            </a:lvl1pPr>
          </a:lstStyle>
          <a:p>
            <a:fld id="{1F9332E5-EC27-114E-871E-1A0FC9D9E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4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MU Sans Serif Medium" panose="02000603000000000000" pitchFamily="2" charset="0"/>
          <a:ea typeface="CMU Sans Serif Medium" panose="02000603000000000000" pitchFamily="2" charset="0"/>
          <a:cs typeface="CMU Sans Serif Medium" panose="02000603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MU Sans Serif Medium" panose="02000603000000000000" pitchFamily="2" charset="0"/>
          <a:ea typeface="CMU Sans Serif Medium" panose="02000603000000000000" pitchFamily="2" charset="0"/>
          <a:cs typeface="CMU Sans Serif Medium" panose="02000603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MU Sans Serif Medium" panose="02000603000000000000" pitchFamily="2" charset="0"/>
          <a:ea typeface="CMU Sans Serif Medium" panose="02000603000000000000" pitchFamily="2" charset="0"/>
          <a:cs typeface="CMU Sans Serif Medium" panose="02000603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MU Sans Serif Medium" panose="02000603000000000000" pitchFamily="2" charset="0"/>
          <a:ea typeface="CMU Sans Serif Medium" panose="02000603000000000000" pitchFamily="2" charset="0"/>
          <a:cs typeface="CMU Sans Serif Medium" panose="02000603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ans Serif Medium" panose="02000603000000000000" pitchFamily="2" charset="0"/>
          <a:ea typeface="CMU Sans Serif Medium" panose="02000603000000000000" pitchFamily="2" charset="0"/>
          <a:cs typeface="CMU Sans Serif Medium" panose="02000603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ans Serif Medium" panose="02000603000000000000" pitchFamily="2" charset="0"/>
          <a:ea typeface="CMU Sans Serif Medium" panose="02000603000000000000" pitchFamily="2" charset="0"/>
          <a:cs typeface="CMU Sans Serif Medium" panose="02000603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0E6188-F690-7440-A257-2D6BC8F0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68922" y="6356350"/>
            <a:ext cx="2743200" cy="365125"/>
          </a:xfrm>
        </p:spPr>
        <p:txBody>
          <a:bodyPr/>
          <a:lstStyle/>
          <a:p>
            <a:fld id="{1F9332E5-EC27-114E-871E-1A0FC9D9E880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2FD5A8-1DC4-604A-8931-736130F480D9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BB699A3-4A3F-9B4A-B7B7-2071D40D1F6F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F6F1C35-7BE6-E840-BCA3-CE51607BCAE6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2616678-4741-4440-9A51-4EBC2959BD92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03E92B8-E5DA-D94F-B4B5-565B3B4A8805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522B7F8-4296-5C47-A38C-6529FEF5C933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20E8D3F-5D29-A845-BD6C-F0CCEAA29DAF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A67156B-3BFE-3046-8764-B2F65C930BCF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1E6FA0E-B73D-2742-AAB6-46AEA13891C7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EBEBE03-1796-5242-894E-46D5A4D53651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56B21B3-0812-3344-B12D-9B21E765E4CA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1F3BBE5-5A1A-A94F-AE37-506FC42A37ED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CE831B0-B0EE-1B45-8DD9-5B5AFE9553A3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F6883AD-D7D2-E341-B095-E2C36C39B859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B3525D3-996F-374D-9A65-A3E13E1B6A8F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A11418C-7923-B143-9F6B-A1D5F1063E0D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3F34410-79AC-4948-9A80-602E19636DF7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C9CACA2-C44B-374B-8A6A-9580AD8EDBE7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904C07-8D18-9E4C-B4EC-A4221E93A354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C868DA5-E7E6-8D43-ADBF-9AB4E34027B8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9C65548-BEBD-AA45-914F-636A2C90DD6F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9C31C61-CACE-AB49-A46A-9C548BEBD115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55D451C-B3DA-8843-BD72-2AFBF6029392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B7D7F43-3CED-7240-B757-F8254F417B2B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8843510-0BBD-F544-B8CD-729C6AFC0357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719C3BE-ECFB-234B-91A1-8E730DA3A59B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AA9112B-DF97-BF42-846C-F0B620C15D38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CA046E9-468D-B24A-B5C3-B1DAF5A6EAEA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B476D99-FCDF-E346-AF08-D0A46BC47884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98CFFAD-C722-FB43-ABA6-4301DEF6B01D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D324E3B-73E3-BE4F-A7B4-09EDB580BB37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CB8EA8-3A71-E449-8C4E-4AF8FBACA282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274DBB8-8E5F-1849-9AEE-FCD6A178F5AA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A158A75-B6FE-E14D-8B17-CF16168FA802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7BBF180-0D11-0C42-BC47-FF8388398CDA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5C91AF-A952-4948-902E-CC26487186FA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193B844-33B4-C545-A55D-2A6E5F7BAC79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B6A817-5458-8449-BFB6-EEDDEC97CD73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C388AEB-05E6-C04C-89B7-14E585FDB27D}"/>
              </a:ext>
            </a:extLst>
          </p:cNvPr>
          <p:cNvSpPr/>
          <p:nvPr/>
        </p:nvSpPr>
        <p:spPr>
          <a:xfrm>
            <a:off x="-530087" y="-5778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D0E4E8D-81BC-C344-8512-7A90DE576AF6}"/>
              </a:ext>
            </a:extLst>
          </p:cNvPr>
          <p:cNvSpPr/>
          <p:nvPr/>
        </p:nvSpPr>
        <p:spPr>
          <a:xfrm>
            <a:off x="5807075" y="2717800"/>
            <a:ext cx="835025" cy="1651000"/>
          </a:xfrm>
          <a:custGeom>
            <a:avLst/>
            <a:gdLst>
              <a:gd name="connsiteX0" fmla="*/ 714375 w 835025"/>
              <a:gd name="connsiteY0" fmla="*/ 1651000 h 1651000"/>
              <a:gd name="connsiteX1" fmla="*/ 806450 w 835025"/>
              <a:gd name="connsiteY1" fmla="*/ 1552575 h 1651000"/>
              <a:gd name="connsiteX2" fmla="*/ 730250 w 835025"/>
              <a:gd name="connsiteY2" fmla="*/ 1460500 h 1651000"/>
              <a:gd name="connsiteX3" fmla="*/ 835025 w 835025"/>
              <a:gd name="connsiteY3" fmla="*/ 1381125 h 1651000"/>
              <a:gd name="connsiteX4" fmla="*/ 800100 w 835025"/>
              <a:gd name="connsiteY4" fmla="*/ 1254125 h 1651000"/>
              <a:gd name="connsiteX5" fmla="*/ 736600 w 835025"/>
              <a:gd name="connsiteY5" fmla="*/ 1222375 h 1651000"/>
              <a:gd name="connsiteX6" fmla="*/ 723900 w 835025"/>
              <a:gd name="connsiteY6" fmla="*/ 1139825 h 1651000"/>
              <a:gd name="connsiteX7" fmla="*/ 812800 w 835025"/>
              <a:gd name="connsiteY7" fmla="*/ 1050925 h 1651000"/>
              <a:gd name="connsiteX8" fmla="*/ 733425 w 835025"/>
              <a:gd name="connsiteY8" fmla="*/ 1047750 h 1651000"/>
              <a:gd name="connsiteX9" fmla="*/ 666750 w 835025"/>
              <a:gd name="connsiteY9" fmla="*/ 984250 h 1651000"/>
              <a:gd name="connsiteX10" fmla="*/ 590550 w 835025"/>
              <a:gd name="connsiteY10" fmla="*/ 1019175 h 1651000"/>
              <a:gd name="connsiteX11" fmla="*/ 574675 w 835025"/>
              <a:gd name="connsiteY11" fmla="*/ 939800 h 1651000"/>
              <a:gd name="connsiteX12" fmla="*/ 606425 w 835025"/>
              <a:gd name="connsiteY12" fmla="*/ 825500 h 1651000"/>
              <a:gd name="connsiteX13" fmla="*/ 530225 w 835025"/>
              <a:gd name="connsiteY13" fmla="*/ 739775 h 1651000"/>
              <a:gd name="connsiteX14" fmla="*/ 447675 w 835025"/>
              <a:gd name="connsiteY14" fmla="*/ 714375 h 1651000"/>
              <a:gd name="connsiteX15" fmla="*/ 441325 w 835025"/>
              <a:gd name="connsiteY15" fmla="*/ 584200 h 1651000"/>
              <a:gd name="connsiteX16" fmla="*/ 323850 w 835025"/>
              <a:gd name="connsiteY16" fmla="*/ 536575 h 1651000"/>
              <a:gd name="connsiteX17" fmla="*/ 304800 w 835025"/>
              <a:gd name="connsiteY17" fmla="*/ 444500 h 1651000"/>
              <a:gd name="connsiteX18" fmla="*/ 377825 w 835025"/>
              <a:gd name="connsiteY18" fmla="*/ 352425 h 1651000"/>
              <a:gd name="connsiteX19" fmla="*/ 285750 w 835025"/>
              <a:gd name="connsiteY19" fmla="*/ 276225 h 1651000"/>
              <a:gd name="connsiteX20" fmla="*/ 282575 w 835025"/>
              <a:gd name="connsiteY20" fmla="*/ 168275 h 1651000"/>
              <a:gd name="connsiteX21" fmla="*/ 295275 w 835025"/>
              <a:gd name="connsiteY21" fmla="*/ 76200 h 1651000"/>
              <a:gd name="connsiteX22" fmla="*/ 266700 w 835025"/>
              <a:gd name="connsiteY22" fmla="*/ 22225 h 1651000"/>
              <a:gd name="connsiteX23" fmla="*/ 184150 w 835025"/>
              <a:gd name="connsiteY23" fmla="*/ 0 h 1651000"/>
              <a:gd name="connsiteX24" fmla="*/ 174625 w 835025"/>
              <a:gd name="connsiteY24" fmla="*/ 171450 h 1651000"/>
              <a:gd name="connsiteX25" fmla="*/ 127000 w 835025"/>
              <a:gd name="connsiteY25" fmla="*/ 314325 h 1651000"/>
              <a:gd name="connsiteX26" fmla="*/ 203200 w 835025"/>
              <a:gd name="connsiteY26" fmla="*/ 349250 h 1651000"/>
              <a:gd name="connsiteX27" fmla="*/ 127000 w 835025"/>
              <a:gd name="connsiteY27" fmla="*/ 374650 h 1651000"/>
              <a:gd name="connsiteX28" fmla="*/ 41275 w 835025"/>
              <a:gd name="connsiteY28" fmla="*/ 390525 h 1651000"/>
              <a:gd name="connsiteX29" fmla="*/ 120650 w 835025"/>
              <a:gd name="connsiteY29" fmla="*/ 504825 h 1651000"/>
              <a:gd name="connsiteX30" fmla="*/ 200025 w 835025"/>
              <a:gd name="connsiteY30" fmla="*/ 473075 h 1651000"/>
              <a:gd name="connsiteX31" fmla="*/ 266700 w 835025"/>
              <a:gd name="connsiteY31" fmla="*/ 561975 h 1651000"/>
              <a:gd name="connsiteX32" fmla="*/ 152400 w 835025"/>
              <a:gd name="connsiteY32" fmla="*/ 615950 h 1651000"/>
              <a:gd name="connsiteX33" fmla="*/ 57150 w 835025"/>
              <a:gd name="connsiteY33" fmla="*/ 619125 h 1651000"/>
              <a:gd name="connsiteX34" fmla="*/ 0 w 835025"/>
              <a:gd name="connsiteY34" fmla="*/ 679450 h 1651000"/>
              <a:gd name="connsiteX35" fmla="*/ 9525 w 835025"/>
              <a:gd name="connsiteY35" fmla="*/ 730250 h 1651000"/>
              <a:gd name="connsiteX36" fmla="*/ 76200 w 835025"/>
              <a:gd name="connsiteY36" fmla="*/ 730250 h 1651000"/>
              <a:gd name="connsiteX37" fmla="*/ 88900 w 835025"/>
              <a:gd name="connsiteY37" fmla="*/ 755650 h 1651000"/>
              <a:gd name="connsiteX38" fmla="*/ 92075 w 835025"/>
              <a:gd name="connsiteY38" fmla="*/ 831850 h 1651000"/>
              <a:gd name="connsiteX39" fmla="*/ 158750 w 835025"/>
              <a:gd name="connsiteY39" fmla="*/ 854075 h 1651000"/>
              <a:gd name="connsiteX40" fmla="*/ 193675 w 835025"/>
              <a:gd name="connsiteY40" fmla="*/ 920750 h 1651000"/>
              <a:gd name="connsiteX41" fmla="*/ 142875 w 835025"/>
              <a:gd name="connsiteY41" fmla="*/ 1003300 h 1651000"/>
              <a:gd name="connsiteX42" fmla="*/ 177800 w 835025"/>
              <a:gd name="connsiteY42" fmla="*/ 1050925 h 1651000"/>
              <a:gd name="connsiteX43" fmla="*/ 193675 w 835025"/>
              <a:gd name="connsiteY43" fmla="*/ 1120775 h 1651000"/>
              <a:gd name="connsiteX44" fmla="*/ 298450 w 835025"/>
              <a:gd name="connsiteY44" fmla="*/ 1101725 h 1651000"/>
              <a:gd name="connsiteX45" fmla="*/ 298450 w 835025"/>
              <a:gd name="connsiteY45" fmla="*/ 1101725 h 1651000"/>
              <a:gd name="connsiteX46" fmla="*/ 266700 w 835025"/>
              <a:gd name="connsiteY46" fmla="*/ 1200150 h 1651000"/>
              <a:gd name="connsiteX47" fmla="*/ 304800 w 835025"/>
              <a:gd name="connsiteY47" fmla="*/ 1273175 h 1651000"/>
              <a:gd name="connsiteX48" fmla="*/ 365125 w 835025"/>
              <a:gd name="connsiteY48" fmla="*/ 1266825 h 1651000"/>
              <a:gd name="connsiteX49" fmla="*/ 387350 w 835025"/>
              <a:gd name="connsiteY49" fmla="*/ 1317625 h 1651000"/>
              <a:gd name="connsiteX50" fmla="*/ 317500 w 835025"/>
              <a:gd name="connsiteY50" fmla="*/ 1371600 h 1651000"/>
              <a:gd name="connsiteX51" fmla="*/ 358775 w 835025"/>
              <a:gd name="connsiteY51" fmla="*/ 1450975 h 1651000"/>
              <a:gd name="connsiteX52" fmla="*/ 454025 w 835025"/>
              <a:gd name="connsiteY52" fmla="*/ 1419225 h 1651000"/>
              <a:gd name="connsiteX53" fmla="*/ 495300 w 835025"/>
              <a:gd name="connsiteY53" fmla="*/ 1457325 h 1651000"/>
              <a:gd name="connsiteX54" fmla="*/ 584200 w 835025"/>
              <a:gd name="connsiteY54" fmla="*/ 1422400 h 1651000"/>
              <a:gd name="connsiteX55" fmla="*/ 527050 w 835025"/>
              <a:gd name="connsiteY55" fmla="*/ 1470025 h 1651000"/>
              <a:gd name="connsiteX56" fmla="*/ 549275 w 835025"/>
              <a:gd name="connsiteY56" fmla="*/ 1489075 h 1651000"/>
              <a:gd name="connsiteX57" fmla="*/ 593725 w 835025"/>
              <a:gd name="connsiteY57" fmla="*/ 1479550 h 1651000"/>
              <a:gd name="connsiteX58" fmla="*/ 631825 w 835025"/>
              <a:gd name="connsiteY58" fmla="*/ 1552575 h 1651000"/>
              <a:gd name="connsiteX59" fmla="*/ 628650 w 835025"/>
              <a:gd name="connsiteY59" fmla="*/ 1597025 h 1651000"/>
              <a:gd name="connsiteX60" fmla="*/ 714375 w 835025"/>
              <a:gd name="connsiteY60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35025" h="1651000">
                <a:moveTo>
                  <a:pt x="714375" y="1651000"/>
                </a:moveTo>
                <a:lnTo>
                  <a:pt x="806450" y="1552575"/>
                </a:lnTo>
                <a:lnTo>
                  <a:pt x="730250" y="1460500"/>
                </a:lnTo>
                <a:lnTo>
                  <a:pt x="835025" y="1381125"/>
                </a:lnTo>
                <a:lnTo>
                  <a:pt x="800100" y="1254125"/>
                </a:lnTo>
                <a:lnTo>
                  <a:pt x="736600" y="1222375"/>
                </a:lnTo>
                <a:lnTo>
                  <a:pt x="723900" y="1139825"/>
                </a:lnTo>
                <a:lnTo>
                  <a:pt x="812800" y="1050925"/>
                </a:lnTo>
                <a:lnTo>
                  <a:pt x="733425" y="1047750"/>
                </a:lnTo>
                <a:lnTo>
                  <a:pt x="666750" y="984250"/>
                </a:lnTo>
                <a:lnTo>
                  <a:pt x="590550" y="1019175"/>
                </a:lnTo>
                <a:lnTo>
                  <a:pt x="574675" y="939800"/>
                </a:lnTo>
                <a:lnTo>
                  <a:pt x="606425" y="825500"/>
                </a:lnTo>
                <a:lnTo>
                  <a:pt x="530225" y="739775"/>
                </a:lnTo>
                <a:lnTo>
                  <a:pt x="447675" y="714375"/>
                </a:lnTo>
                <a:lnTo>
                  <a:pt x="441325" y="584200"/>
                </a:lnTo>
                <a:lnTo>
                  <a:pt x="323850" y="536575"/>
                </a:lnTo>
                <a:lnTo>
                  <a:pt x="304800" y="444500"/>
                </a:lnTo>
                <a:lnTo>
                  <a:pt x="377825" y="352425"/>
                </a:lnTo>
                <a:lnTo>
                  <a:pt x="285750" y="276225"/>
                </a:lnTo>
                <a:cubicBezTo>
                  <a:pt x="284692" y="240242"/>
                  <a:pt x="283633" y="204258"/>
                  <a:pt x="282575" y="168275"/>
                </a:cubicBezTo>
                <a:lnTo>
                  <a:pt x="295275" y="76200"/>
                </a:lnTo>
                <a:lnTo>
                  <a:pt x="266700" y="22225"/>
                </a:lnTo>
                <a:lnTo>
                  <a:pt x="184150" y="0"/>
                </a:lnTo>
                <a:lnTo>
                  <a:pt x="174625" y="171450"/>
                </a:lnTo>
                <a:lnTo>
                  <a:pt x="127000" y="314325"/>
                </a:lnTo>
                <a:lnTo>
                  <a:pt x="203200" y="349250"/>
                </a:lnTo>
                <a:lnTo>
                  <a:pt x="127000" y="374650"/>
                </a:lnTo>
                <a:lnTo>
                  <a:pt x="41275" y="390525"/>
                </a:lnTo>
                <a:lnTo>
                  <a:pt x="120650" y="504825"/>
                </a:lnTo>
                <a:lnTo>
                  <a:pt x="200025" y="473075"/>
                </a:lnTo>
                <a:lnTo>
                  <a:pt x="266700" y="561975"/>
                </a:lnTo>
                <a:lnTo>
                  <a:pt x="152400" y="615950"/>
                </a:lnTo>
                <a:lnTo>
                  <a:pt x="57150" y="619125"/>
                </a:lnTo>
                <a:lnTo>
                  <a:pt x="0" y="679450"/>
                </a:lnTo>
                <a:lnTo>
                  <a:pt x="9525" y="730250"/>
                </a:lnTo>
                <a:lnTo>
                  <a:pt x="76200" y="730250"/>
                </a:lnTo>
                <a:lnTo>
                  <a:pt x="88900" y="755650"/>
                </a:lnTo>
                <a:lnTo>
                  <a:pt x="92075" y="831850"/>
                </a:lnTo>
                <a:lnTo>
                  <a:pt x="158750" y="854075"/>
                </a:lnTo>
                <a:lnTo>
                  <a:pt x="193675" y="920750"/>
                </a:lnTo>
                <a:lnTo>
                  <a:pt x="142875" y="1003300"/>
                </a:lnTo>
                <a:lnTo>
                  <a:pt x="177800" y="1050925"/>
                </a:lnTo>
                <a:lnTo>
                  <a:pt x="193675" y="1120775"/>
                </a:lnTo>
                <a:lnTo>
                  <a:pt x="298450" y="1101725"/>
                </a:lnTo>
                <a:lnTo>
                  <a:pt x="298450" y="1101725"/>
                </a:lnTo>
                <a:lnTo>
                  <a:pt x="266700" y="1200150"/>
                </a:lnTo>
                <a:lnTo>
                  <a:pt x="304800" y="1273175"/>
                </a:lnTo>
                <a:lnTo>
                  <a:pt x="365125" y="1266825"/>
                </a:lnTo>
                <a:lnTo>
                  <a:pt x="387350" y="1317625"/>
                </a:lnTo>
                <a:lnTo>
                  <a:pt x="317500" y="1371600"/>
                </a:lnTo>
                <a:lnTo>
                  <a:pt x="358775" y="1450975"/>
                </a:lnTo>
                <a:lnTo>
                  <a:pt x="454025" y="1419225"/>
                </a:lnTo>
                <a:lnTo>
                  <a:pt x="495300" y="1457325"/>
                </a:lnTo>
                <a:lnTo>
                  <a:pt x="584200" y="1422400"/>
                </a:lnTo>
                <a:lnTo>
                  <a:pt x="527050" y="1470025"/>
                </a:lnTo>
                <a:lnTo>
                  <a:pt x="549275" y="1489075"/>
                </a:lnTo>
                <a:lnTo>
                  <a:pt x="593725" y="1479550"/>
                </a:lnTo>
                <a:lnTo>
                  <a:pt x="631825" y="1552575"/>
                </a:lnTo>
                <a:lnTo>
                  <a:pt x="628650" y="1597025"/>
                </a:lnTo>
                <a:lnTo>
                  <a:pt x="714375" y="1651000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4AEC36-6281-F048-8A56-152FEBE38615}"/>
              </a:ext>
            </a:extLst>
          </p:cNvPr>
          <p:cNvSpPr txBox="1"/>
          <p:nvPr/>
        </p:nvSpPr>
        <p:spPr>
          <a:xfrm>
            <a:off x="2438432" y="4416720"/>
            <a:ext cx="784702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SPROUT – Smart Power </a:t>
            </a:r>
            <a:r>
              <a:rPr lang="en-US" sz="36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ROUTing</a:t>
            </a:r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Tool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for Power Network Prototyping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90A20-F888-914F-96B3-50735F02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075AEE-BEA9-8945-AE6A-E0B83FD00025}"/>
              </a:ext>
            </a:extLst>
          </p:cNvPr>
          <p:cNvGrpSpPr/>
          <p:nvPr/>
        </p:nvGrpSpPr>
        <p:grpSpPr>
          <a:xfrm>
            <a:off x="6264013" y="1271795"/>
            <a:ext cx="2161189" cy="2324133"/>
            <a:chOff x="6954345" y="1795923"/>
            <a:chExt cx="2161189" cy="2324133"/>
          </a:xfrm>
          <a:effectLst>
            <a:glow rad="201041">
              <a:schemeClr val="bg1">
                <a:alpha val="47034"/>
              </a:schemeClr>
            </a:glow>
          </a:effectLst>
        </p:grpSpPr>
        <p:pic>
          <p:nvPicPr>
            <p:cNvPr id="54" name="Picture 2" descr="Qualcomm logo and symbol, meaning, history, PNG">
              <a:extLst>
                <a:ext uri="{FF2B5EF4-FFF2-40B4-BE49-F238E27FC236}">
                  <a16:creationId xmlns:a16="http://schemas.microsoft.com/office/drawing/2014/main" id="{723C1BCB-599B-3040-91D9-9BB026B3F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33" t="33270" r="-2552" b="32809"/>
            <a:stretch/>
          </p:blipFill>
          <p:spPr bwMode="auto">
            <a:xfrm>
              <a:off x="6954345" y="2311457"/>
              <a:ext cx="2161189" cy="44564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39BCA6F-C292-FC44-A587-49213B34C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7444"/>
            <a:stretch/>
          </p:blipFill>
          <p:spPr>
            <a:xfrm>
              <a:off x="6954345" y="1795923"/>
              <a:ext cx="2161189" cy="478599"/>
            </a:xfrm>
            <a:prstGeom prst="rect">
              <a:avLst/>
            </a:prstGeom>
            <a:solidFill>
              <a:srgbClr val="003C68"/>
            </a:solidFill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DC866B-6464-4247-95B1-38593A0C8042}"/>
                </a:ext>
              </a:extLst>
            </p:cNvPr>
            <p:cNvCxnSpPr>
              <a:cxnSpLocks/>
            </p:cNvCxnSpPr>
            <p:nvPr/>
          </p:nvCxnSpPr>
          <p:spPr>
            <a:xfrm>
              <a:off x="6954345" y="1815884"/>
              <a:ext cx="0" cy="2304172"/>
            </a:xfrm>
            <a:prstGeom prst="line">
              <a:avLst/>
            </a:prstGeom>
            <a:ln w="603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1A75A2A-9474-1443-90B5-D2BF1B19B4E4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95220DC-246A-2245-90D6-647222E25577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63FC965-ED82-314C-8057-21D9EADFD059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E17A23E-B4BC-D24F-B95D-F49CB91D8A13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84AAD45-7D24-C146-8BA6-2D0F1BCE3C4C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3FEAAD4-09BE-6E44-AC35-680EF5927DF8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9D56E1B-F6B3-E94C-AB53-6AA1AB7F765B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35B01BC-42A2-EB47-838C-C72FDE3D8279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08A06AC-5628-874D-AB10-C7BDA6ED97BF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8B77FF-DF0D-5D44-9CC9-B4F0B82480BB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5FB82E6-EC89-594D-8EC9-DA990F45B589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840128F-7044-6F4A-8FCF-F08B7889EF77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8937C0E-2FB6-A942-BB58-F1505A49AD71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74603CF-7300-F54F-A7D9-2C856911F3B1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C4030E0-6556-4E49-AFFA-D48CAC51AFDE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D476495-16EC-BE41-BF81-09168895D77D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A0E5C5-4CEB-444D-B4FD-AE15388B9569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B45F08-E490-B24F-87F1-1EAF1A7EC796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C4C8EC-291F-C944-A30F-F299F35F9FBE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17975B4-4A82-7F4A-9016-13B425684964}"/>
              </a:ext>
            </a:extLst>
          </p:cNvPr>
          <p:cNvSpPr/>
          <p:nvPr/>
        </p:nvSpPr>
        <p:spPr>
          <a:xfrm>
            <a:off x="-530087" y="-5778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40B85A8-6296-A64F-AA42-DFA824EB4B56}"/>
              </a:ext>
            </a:extLst>
          </p:cNvPr>
          <p:cNvSpPr/>
          <p:nvPr/>
        </p:nvSpPr>
        <p:spPr>
          <a:xfrm>
            <a:off x="6875360" y="3958153"/>
            <a:ext cx="1130968" cy="818147"/>
          </a:xfrm>
          <a:custGeom>
            <a:avLst/>
            <a:gdLst>
              <a:gd name="connsiteX0" fmla="*/ 312821 w 1130968"/>
              <a:gd name="connsiteY0" fmla="*/ 0 h 818147"/>
              <a:gd name="connsiteX1" fmla="*/ 402198 w 1130968"/>
              <a:gd name="connsiteY1" fmla="*/ 51564 h 818147"/>
              <a:gd name="connsiteX2" fmla="*/ 498451 w 1130968"/>
              <a:gd name="connsiteY2" fmla="*/ 34376 h 818147"/>
              <a:gd name="connsiteX3" fmla="*/ 629079 w 1130968"/>
              <a:gd name="connsiteY3" fmla="*/ 130629 h 818147"/>
              <a:gd name="connsiteX4" fmla="*/ 622204 w 1130968"/>
              <a:gd name="connsiteY4" fmla="*/ 182193 h 818147"/>
              <a:gd name="connsiteX5" fmla="*/ 687519 w 1130968"/>
              <a:gd name="connsiteY5" fmla="*/ 223444 h 818147"/>
              <a:gd name="connsiteX6" fmla="*/ 673768 w 1130968"/>
              <a:gd name="connsiteY6" fmla="*/ 336884 h 818147"/>
              <a:gd name="connsiteX7" fmla="*/ 739082 w 1130968"/>
              <a:gd name="connsiteY7" fmla="*/ 347197 h 818147"/>
              <a:gd name="connsiteX8" fmla="*/ 811272 w 1130968"/>
              <a:gd name="connsiteY8" fmla="*/ 312821 h 818147"/>
              <a:gd name="connsiteX9" fmla="*/ 928150 w 1130968"/>
              <a:gd name="connsiteY9" fmla="*/ 457200 h 818147"/>
              <a:gd name="connsiteX10" fmla="*/ 1089717 w 1130968"/>
              <a:gd name="connsiteY10" fmla="*/ 501889 h 818147"/>
              <a:gd name="connsiteX11" fmla="*/ 1130968 w 1130968"/>
              <a:gd name="connsiteY11" fmla="*/ 684081 h 818147"/>
              <a:gd name="connsiteX12" fmla="*/ 972839 w 1130968"/>
              <a:gd name="connsiteY12" fmla="*/ 818147 h 818147"/>
              <a:gd name="connsiteX13" fmla="*/ 838773 w 1130968"/>
              <a:gd name="connsiteY13" fmla="*/ 794084 h 818147"/>
              <a:gd name="connsiteX14" fmla="*/ 852523 w 1130968"/>
              <a:gd name="connsiteY14" fmla="*/ 715020 h 818147"/>
              <a:gd name="connsiteX15" fmla="*/ 763146 w 1130968"/>
              <a:gd name="connsiteY15" fmla="*/ 704707 h 818147"/>
              <a:gd name="connsiteX16" fmla="*/ 598141 w 1130968"/>
              <a:gd name="connsiteY16" fmla="*/ 670331 h 818147"/>
              <a:gd name="connsiteX17" fmla="*/ 553452 w 1130968"/>
              <a:gd name="connsiteY17" fmla="*/ 639393 h 818147"/>
              <a:gd name="connsiteX18" fmla="*/ 474388 w 1130968"/>
              <a:gd name="connsiteY18" fmla="*/ 639393 h 818147"/>
              <a:gd name="connsiteX19" fmla="*/ 309383 w 1130968"/>
              <a:gd name="connsiteY19" fmla="*/ 605017 h 818147"/>
              <a:gd name="connsiteX20" fmla="*/ 230319 w 1130968"/>
              <a:gd name="connsiteY20" fmla="*/ 653143 h 818147"/>
              <a:gd name="connsiteX21" fmla="*/ 178755 w 1130968"/>
              <a:gd name="connsiteY21" fmla="*/ 598141 h 818147"/>
              <a:gd name="connsiteX22" fmla="*/ 75627 w 1130968"/>
              <a:gd name="connsiteY22" fmla="*/ 601579 h 818147"/>
              <a:gd name="connsiteX23" fmla="*/ 0 w 1130968"/>
              <a:gd name="connsiteY23" fmla="*/ 536265 h 818147"/>
              <a:gd name="connsiteX24" fmla="*/ 43300 w 1130968"/>
              <a:gd name="connsiteY24" fmla="*/ 510084 h 818147"/>
              <a:gd name="connsiteX25" fmla="*/ 75847 w 1130968"/>
              <a:gd name="connsiteY25" fmla="*/ 543139 h 818147"/>
              <a:gd name="connsiteX26" fmla="*/ 151228 w 1130968"/>
              <a:gd name="connsiteY26" fmla="*/ 480935 h 818147"/>
              <a:gd name="connsiteX27" fmla="*/ 226608 w 1130968"/>
              <a:gd name="connsiteY27" fmla="*/ 460200 h 818147"/>
              <a:gd name="connsiteX28" fmla="*/ 226608 w 1130968"/>
              <a:gd name="connsiteY28" fmla="*/ 309782 h 818147"/>
              <a:gd name="connsiteX29" fmla="*/ 316258 w 1130968"/>
              <a:gd name="connsiteY29" fmla="*/ 323134 h 818147"/>
              <a:gd name="connsiteX30" fmla="*/ 501888 w 1130968"/>
              <a:gd name="connsiteY30" fmla="*/ 264695 h 818147"/>
              <a:gd name="connsiteX31" fmla="*/ 412511 w 1130968"/>
              <a:gd name="connsiteY31" fmla="*/ 185630 h 818147"/>
              <a:gd name="connsiteX32" fmla="*/ 312821 w 1130968"/>
              <a:gd name="connsiteY32" fmla="*/ 154692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30968" h="818147">
                <a:moveTo>
                  <a:pt x="312821" y="0"/>
                </a:moveTo>
                <a:lnTo>
                  <a:pt x="402198" y="51564"/>
                </a:lnTo>
                <a:lnTo>
                  <a:pt x="498451" y="34376"/>
                </a:lnTo>
                <a:lnTo>
                  <a:pt x="629079" y="130629"/>
                </a:lnTo>
                <a:lnTo>
                  <a:pt x="622204" y="182193"/>
                </a:lnTo>
                <a:lnTo>
                  <a:pt x="687519" y="223444"/>
                </a:lnTo>
                <a:lnTo>
                  <a:pt x="673768" y="336884"/>
                </a:lnTo>
                <a:lnTo>
                  <a:pt x="739082" y="347197"/>
                </a:lnTo>
                <a:lnTo>
                  <a:pt x="811272" y="312821"/>
                </a:lnTo>
                <a:lnTo>
                  <a:pt x="928150" y="457200"/>
                </a:lnTo>
                <a:lnTo>
                  <a:pt x="1089717" y="501889"/>
                </a:lnTo>
                <a:lnTo>
                  <a:pt x="1130968" y="684081"/>
                </a:lnTo>
                <a:lnTo>
                  <a:pt x="972839" y="818147"/>
                </a:lnTo>
                <a:lnTo>
                  <a:pt x="838773" y="794084"/>
                </a:lnTo>
                <a:lnTo>
                  <a:pt x="852523" y="715020"/>
                </a:lnTo>
                <a:lnTo>
                  <a:pt x="763146" y="704707"/>
                </a:lnTo>
                <a:lnTo>
                  <a:pt x="598141" y="670331"/>
                </a:lnTo>
                <a:lnTo>
                  <a:pt x="553452" y="639393"/>
                </a:lnTo>
                <a:lnTo>
                  <a:pt x="474388" y="639393"/>
                </a:lnTo>
                <a:lnTo>
                  <a:pt x="309383" y="605017"/>
                </a:lnTo>
                <a:lnTo>
                  <a:pt x="230319" y="653143"/>
                </a:lnTo>
                <a:lnTo>
                  <a:pt x="178755" y="598141"/>
                </a:lnTo>
                <a:lnTo>
                  <a:pt x="75627" y="601579"/>
                </a:lnTo>
                <a:lnTo>
                  <a:pt x="0" y="536265"/>
                </a:lnTo>
                <a:lnTo>
                  <a:pt x="43300" y="510084"/>
                </a:lnTo>
                <a:lnTo>
                  <a:pt x="75847" y="543139"/>
                </a:lnTo>
                <a:lnTo>
                  <a:pt x="151228" y="480935"/>
                </a:lnTo>
                <a:lnTo>
                  <a:pt x="226608" y="460200"/>
                </a:lnTo>
                <a:lnTo>
                  <a:pt x="226608" y="309782"/>
                </a:lnTo>
                <a:lnTo>
                  <a:pt x="316258" y="323134"/>
                </a:lnTo>
                <a:lnTo>
                  <a:pt x="501888" y="264695"/>
                </a:lnTo>
                <a:lnTo>
                  <a:pt x="412511" y="185630"/>
                </a:lnTo>
                <a:lnTo>
                  <a:pt x="312821" y="154692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9783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B09D6E-6B8D-E442-B110-0C08313EFB94}"/>
              </a:ext>
            </a:extLst>
          </p:cNvPr>
          <p:cNvSpPr txBox="1"/>
          <p:nvPr/>
        </p:nvSpPr>
        <p:spPr>
          <a:xfrm>
            <a:off x="7754543" y="3108240"/>
            <a:ext cx="4304383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Effective Resistance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in Truncated and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Finite Grids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CC278-CDF3-8142-9852-07FCDEAE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2ED4D-793C-0544-89C8-EE544809ED53}"/>
              </a:ext>
            </a:extLst>
          </p:cNvPr>
          <p:cNvGrpSpPr/>
          <p:nvPr/>
        </p:nvGrpSpPr>
        <p:grpSpPr>
          <a:xfrm>
            <a:off x="7524238" y="2065373"/>
            <a:ext cx="2161189" cy="2324133"/>
            <a:chOff x="6954345" y="1795923"/>
            <a:chExt cx="2161189" cy="2324133"/>
          </a:xfrm>
          <a:effectLst>
            <a:glow rad="201041">
              <a:schemeClr val="bg1">
                <a:alpha val="47034"/>
              </a:schemeClr>
            </a:glow>
          </a:effectLst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39D1901-70C2-B845-87D4-CCE9A0DBE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7444"/>
            <a:stretch/>
          </p:blipFill>
          <p:spPr>
            <a:xfrm>
              <a:off x="6954345" y="1795923"/>
              <a:ext cx="2161189" cy="478599"/>
            </a:xfrm>
            <a:prstGeom prst="rect">
              <a:avLst/>
            </a:prstGeom>
            <a:solidFill>
              <a:srgbClr val="003C68"/>
            </a:solidFill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A5615FC-CB5C-7B4E-A3EB-871CA84DC107}"/>
                </a:ext>
              </a:extLst>
            </p:cNvPr>
            <p:cNvCxnSpPr>
              <a:cxnSpLocks/>
            </p:cNvCxnSpPr>
            <p:nvPr/>
          </p:nvCxnSpPr>
          <p:spPr>
            <a:xfrm>
              <a:off x="6954345" y="1815884"/>
              <a:ext cx="0" cy="2304172"/>
            </a:xfrm>
            <a:prstGeom prst="line">
              <a:avLst/>
            </a:prstGeom>
            <a:ln w="603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588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903F0D2-39ED-9241-BEB6-FBC225FCEC07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625ED3-1DA4-5449-98C4-1D6C9652F60D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A7A720B-7ED5-5645-B274-50644D427A11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C0F4D12-387F-3F48-B66C-C599633EA301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ECA6B01-8554-8349-B47A-E596C6D58A9C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8FEFBE9-6615-D545-8812-BFD8EBECE666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F2AA8E4-AFED-0745-A0F0-2DCF39E96304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DD0B731-745A-854E-84D4-5A4AB114A2A2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8CF5F8D-C3A5-0A44-936F-FDC49E4C519E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B5B3472-8B2B-0245-A0EF-0A3E3B1D4B73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6C4A043-82A7-A84B-A18A-32E9DA19F91C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D0E7E36-BF43-6640-AF30-0B21F6C2539E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8D17C7D-1C79-F749-82C9-FAB1A3D4AD77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C343A5D-BBD6-FD48-9331-86E4D73265C8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1AD0252-853C-1141-91BA-232EF33B445A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8012851-5A8A-EF4D-BA30-ADDC5CD56CE1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B9DE8CE-3867-8D42-B3C6-39006CA91ACA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5C13D5-D3EE-B245-A508-644E526CFCB6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443D18-7D59-8D46-BB23-6A67CCC64E9D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78AA3B3-10E0-C641-84AC-478580B45A84}"/>
              </a:ext>
            </a:extLst>
          </p:cNvPr>
          <p:cNvSpPr/>
          <p:nvPr/>
        </p:nvSpPr>
        <p:spPr>
          <a:xfrm>
            <a:off x="-517741" y="-5651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A8F3861F-931C-D543-AE3D-3D7AF6ED4036}"/>
              </a:ext>
            </a:extLst>
          </p:cNvPr>
          <p:cNvSpPr/>
          <p:nvPr/>
        </p:nvSpPr>
        <p:spPr>
          <a:xfrm>
            <a:off x="5499100" y="2508250"/>
            <a:ext cx="574675" cy="933450"/>
          </a:xfrm>
          <a:custGeom>
            <a:avLst/>
            <a:gdLst>
              <a:gd name="connsiteX0" fmla="*/ 263525 w 574675"/>
              <a:gd name="connsiteY0" fmla="*/ 0 h 933450"/>
              <a:gd name="connsiteX1" fmla="*/ 120650 w 574675"/>
              <a:gd name="connsiteY1" fmla="*/ 15875 h 933450"/>
              <a:gd name="connsiteX2" fmla="*/ 114300 w 574675"/>
              <a:gd name="connsiteY2" fmla="*/ 57150 h 933450"/>
              <a:gd name="connsiteX3" fmla="*/ 41275 w 574675"/>
              <a:gd name="connsiteY3" fmla="*/ 79375 h 933450"/>
              <a:gd name="connsiteX4" fmla="*/ 28575 w 574675"/>
              <a:gd name="connsiteY4" fmla="*/ 130175 h 933450"/>
              <a:gd name="connsiteX5" fmla="*/ 53975 w 574675"/>
              <a:gd name="connsiteY5" fmla="*/ 165100 h 933450"/>
              <a:gd name="connsiteX6" fmla="*/ 28575 w 574675"/>
              <a:gd name="connsiteY6" fmla="*/ 184150 h 933450"/>
              <a:gd name="connsiteX7" fmla="*/ 28575 w 574675"/>
              <a:gd name="connsiteY7" fmla="*/ 285750 h 933450"/>
              <a:gd name="connsiteX8" fmla="*/ 0 w 574675"/>
              <a:gd name="connsiteY8" fmla="*/ 298450 h 933450"/>
              <a:gd name="connsiteX9" fmla="*/ 9525 w 574675"/>
              <a:gd name="connsiteY9" fmla="*/ 415925 h 933450"/>
              <a:gd name="connsiteX10" fmla="*/ 47625 w 574675"/>
              <a:gd name="connsiteY10" fmla="*/ 466725 h 933450"/>
              <a:gd name="connsiteX11" fmla="*/ 88900 w 574675"/>
              <a:gd name="connsiteY11" fmla="*/ 466725 h 933450"/>
              <a:gd name="connsiteX12" fmla="*/ 85725 w 574675"/>
              <a:gd name="connsiteY12" fmla="*/ 552450 h 933450"/>
              <a:gd name="connsiteX13" fmla="*/ 203200 w 574675"/>
              <a:gd name="connsiteY13" fmla="*/ 558800 h 933450"/>
              <a:gd name="connsiteX14" fmla="*/ 234950 w 574675"/>
              <a:gd name="connsiteY14" fmla="*/ 590550 h 933450"/>
              <a:gd name="connsiteX15" fmla="*/ 200025 w 574675"/>
              <a:gd name="connsiteY15" fmla="*/ 650875 h 933450"/>
              <a:gd name="connsiteX16" fmla="*/ 187325 w 574675"/>
              <a:gd name="connsiteY16" fmla="*/ 663575 h 933450"/>
              <a:gd name="connsiteX17" fmla="*/ 209550 w 574675"/>
              <a:gd name="connsiteY17" fmla="*/ 714375 h 933450"/>
              <a:gd name="connsiteX18" fmla="*/ 187325 w 574675"/>
              <a:gd name="connsiteY18" fmla="*/ 847725 h 933450"/>
              <a:gd name="connsiteX19" fmla="*/ 257175 w 574675"/>
              <a:gd name="connsiteY19" fmla="*/ 863600 h 933450"/>
              <a:gd name="connsiteX20" fmla="*/ 298450 w 574675"/>
              <a:gd name="connsiteY20" fmla="*/ 933450 h 933450"/>
              <a:gd name="connsiteX21" fmla="*/ 298450 w 574675"/>
              <a:gd name="connsiteY21" fmla="*/ 933450 h 933450"/>
              <a:gd name="connsiteX22" fmla="*/ 323850 w 574675"/>
              <a:gd name="connsiteY22" fmla="*/ 882650 h 933450"/>
              <a:gd name="connsiteX23" fmla="*/ 371475 w 574675"/>
              <a:gd name="connsiteY23" fmla="*/ 831850 h 933450"/>
              <a:gd name="connsiteX24" fmla="*/ 476250 w 574675"/>
              <a:gd name="connsiteY24" fmla="*/ 825500 h 933450"/>
              <a:gd name="connsiteX25" fmla="*/ 574675 w 574675"/>
              <a:gd name="connsiteY25" fmla="*/ 765175 h 933450"/>
              <a:gd name="connsiteX26" fmla="*/ 517525 w 574675"/>
              <a:gd name="connsiteY26" fmla="*/ 688975 h 933450"/>
              <a:gd name="connsiteX27" fmla="*/ 425450 w 574675"/>
              <a:gd name="connsiteY27" fmla="*/ 717550 h 933450"/>
              <a:gd name="connsiteX28" fmla="*/ 358775 w 574675"/>
              <a:gd name="connsiteY28" fmla="*/ 603250 h 933450"/>
              <a:gd name="connsiteX29" fmla="*/ 511175 w 574675"/>
              <a:gd name="connsiteY29" fmla="*/ 561975 h 933450"/>
              <a:gd name="connsiteX30" fmla="*/ 438150 w 574675"/>
              <a:gd name="connsiteY30" fmla="*/ 527050 h 933450"/>
              <a:gd name="connsiteX31" fmla="*/ 488950 w 574675"/>
              <a:gd name="connsiteY31" fmla="*/ 361950 h 933450"/>
              <a:gd name="connsiteX32" fmla="*/ 501650 w 574675"/>
              <a:gd name="connsiteY32" fmla="*/ 222250 h 933450"/>
              <a:gd name="connsiteX33" fmla="*/ 549275 w 574675"/>
              <a:gd name="connsiteY33" fmla="*/ 212725 h 933450"/>
              <a:gd name="connsiteX34" fmla="*/ 476250 w 574675"/>
              <a:gd name="connsiteY34" fmla="*/ 177800 h 933450"/>
              <a:gd name="connsiteX35" fmla="*/ 473075 w 574675"/>
              <a:gd name="connsiteY35" fmla="*/ 117475 h 933450"/>
              <a:gd name="connsiteX36" fmla="*/ 473075 w 574675"/>
              <a:gd name="connsiteY36" fmla="*/ 117475 h 933450"/>
              <a:gd name="connsiteX37" fmla="*/ 403225 w 574675"/>
              <a:gd name="connsiteY37" fmla="*/ 98425 h 933450"/>
              <a:gd name="connsiteX38" fmla="*/ 368300 w 574675"/>
              <a:gd name="connsiteY38" fmla="*/ 50800 h 933450"/>
              <a:gd name="connsiteX39" fmla="*/ 307975 w 574675"/>
              <a:gd name="connsiteY39" fmla="*/ 50800 h 933450"/>
              <a:gd name="connsiteX40" fmla="*/ 263525 w 574675"/>
              <a:gd name="connsiteY40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675" h="933450">
                <a:moveTo>
                  <a:pt x="263525" y="0"/>
                </a:moveTo>
                <a:lnTo>
                  <a:pt x="120650" y="15875"/>
                </a:lnTo>
                <a:lnTo>
                  <a:pt x="114300" y="57150"/>
                </a:lnTo>
                <a:lnTo>
                  <a:pt x="41275" y="79375"/>
                </a:lnTo>
                <a:lnTo>
                  <a:pt x="28575" y="130175"/>
                </a:lnTo>
                <a:lnTo>
                  <a:pt x="53975" y="165100"/>
                </a:lnTo>
                <a:lnTo>
                  <a:pt x="28575" y="184150"/>
                </a:lnTo>
                <a:lnTo>
                  <a:pt x="28575" y="285750"/>
                </a:lnTo>
                <a:lnTo>
                  <a:pt x="0" y="298450"/>
                </a:lnTo>
                <a:lnTo>
                  <a:pt x="9525" y="415925"/>
                </a:lnTo>
                <a:lnTo>
                  <a:pt x="47625" y="466725"/>
                </a:lnTo>
                <a:lnTo>
                  <a:pt x="88900" y="466725"/>
                </a:lnTo>
                <a:lnTo>
                  <a:pt x="85725" y="552450"/>
                </a:lnTo>
                <a:lnTo>
                  <a:pt x="203200" y="558800"/>
                </a:lnTo>
                <a:lnTo>
                  <a:pt x="234950" y="590550"/>
                </a:lnTo>
                <a:lnTo>
                  <a:pt x="200025" y="650875"/>
                </a:lnTo>
                <a:lnTo>
                  <a:pt x="187325" y="663575"/>
                </a:lnTo>
                <a:lnTo>
                  <a:pt x="209550" y="714375"/>
                </a:lnTo>
                <a:lnTo>
                  <a:pt x="187325" y="847725"/>
                </a:lnTo>
                <a:lnTo>
                  <a:pt x="257175" y="863600"/>
                </a:lnTo>
                <a:lnTo>
                  <a:pt x="298450" y="933450"/>
                </a:lnTo>
                <a:lnTo>
                  <a:pt x="298450" y="933450"/>
                </a:lnTo>
                <a:lnTo>
                  <a:pt x="323850" y="882650"/>
                </a:lnTo>
                <a:lnTo>
                  <a:pt x="371475" y="831850"/>
                </a:lnTo>
                <a:lnTo>
                  <a:pt x="476250" y="825500"/>
                </a:lnTo>
                <a:lnTo>
                  <a:pt x="574675" y="765175"/>
                </a:lnTo>
                <a:lnTo>
                  <a:pt x="517525" y="688975"/>
                </a:lnTo>
                <a:lnTo>
                  <a:pt x="425450" y="717550"/>
                </a:lnTo>
                <a:lnTo>
                  <a:pt x="358775" y="603250"/>
                </a:lnTo>
                <a:lnTo>
                  <a:pt x="511175" y="561975"/>
                </a:lnTo>
                <a:lnTo>
                  <a:pt x="438150" y="527050"/>
                </a:lnTo>
                <a:lnTo>
                  <a:pt x="488950" y="361950"/>
                </a:lnTo>
                <a:lnTo>
                  <a:pt x="501650" y="222250"/>
                </a:lnTo>
                <a:lnTo>
                  <a:pt x="549275" y="212725"/>
                </a:lnTo>
                <a:lnTo>
                  <a:pt x="476250" y="177800"/>
                </a:lnTo>
                <a:lnTo>
                  <a:pt x="473075" y="117475"/>
                </a:lnTo>
                <a:lnTo>
                  <a:pt x="473075" y="117475"/>
                </a:lnTo>
                <a:lnTo>
                  <a:pt x="403225" y="98425"/>
                </a:lnTo>
                <a:lnTo>
                  <a:pt x="368300" y="50800"/>
                </a:lnTo>
                <a:lnTo>
                  <a:pt x="307975" y="50800"/>
                </a:lnTo>
                <a:lnTo>
                  <a:pt x="263525" y="0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E7CCDE3-7970-6949-BF90-1C95D51D49C0}"/>
              </a:ext>
            </a:extLst>
          </p:cNvPr>
          <p:cNvSpPr/>
          <p:nvPr/>
        </p:nvSpPr>
        <p:spPr>
          <a:xfrm>
            <a:off x="9603250" y="1283440"/>
            <a:ext cx="606867" cy="783186"/>
          </a:xfrm>
          <a:custGeom>
            <a:avLst/>
            <a:gdLst>
              <a:gd name="connsiteX0" fmla="*/ 0 w 606867"/>
              <a:gd name="connsiteY0" fmla="*/ 319835 h 783186"/>
              <a:gd name="connsiteX1" fmla="*/ 69708 w 606867"/>
              <a:gd name="connsiteY1" fmla="*/ 274730 h 783186"/>
              <a:gd name="connsiteX2" fmla="*/ 65607 w 606867"/>
              <a:gd name="connsiteY2" fmla="*/ 180420 h 783186"/>
              <a:gd name="connsiteX3" fmla="*/ 168119 w 606867"/>
              <a:gd name="connsiteY3" fmla="*/ 200922 h 783186"/>
              <a:gd name="connsiteX4" fmla="*/ 159918 w 606867"/>
              <a:gd name="connsiteY4" fmla="*/ 110712 h 783186"/>
              <a:gd name="connsiteX5" fmla="*/ 159918 w 606867"/>
              <a:gd name="connsiteY5" fmla="*/ 110712 h 783186"/>
              <a:gd name="connsiteX6" fmla="*/ 172219 w 606867"/>
              <a:gd name="connsiteY6" fmla="*/ 41005 h 783186"/>
              <a:gd name="connsiteX7" fmla="*/ 205023 w 606867"/>
              <a:gd name="connsiteY7" fmla="*/ 12302 h 783186"/>
              <a:gd name="connsiteX8" fmla="*/ 315735 w 606867"/>
              <a:gd name="connsiteY8" fmla="*/ 12302 h 783186"/>
              <a:gd name="connsiteX9" fmla="*/ 377241 w 606867"/>
              <a:gd name="connsiteY9" fmla="*/ 16402 h 783186"/>
              <a:gd name="connsiteX10" fmla="*/ 389543 w 606867"/>
              <a:gd name="connsiteY10" fmla="*/ 0 h 783186"/>
              <a:gd name="connsiteX11" fmla="*/ 475652 w 606867"/>
              <a:gd name="connsiteY11" fmla="*/ 36904 h 783186"/>
              <a:gd name="connsiteX12" fmla="*/ 541259 w 606867"/>
              <a:gd name="connsiteY12" fmla="*/ 139416 h 783186"/>
              <a:gd name="connsiteX13" fmla="*/ 594565 w 606867"/>
              <a:gd name="connsiteY13" fmla="*/ 131215 h 783186"/>
              <a:gd name="connsiteX14" fmla="*/ 594565 w 606867"/>
              <a:gd name="connsiteY14" fmla="*/ 205023 h 783186"/>
              <a:gd name="connsiteX15" fmla="*/ 528958 w 606867"/>
              <a:gd name="connsiteY15" fmla="*/ 205023 h 783186"/>
              <a:gd name="connsiteX16" fmla="*/ 496154 w 606867"/>
              <a:gd name="connsiteY16" fmla="*/ 225525 h 783186"/>
              <a:gd name="connsiteX17" fmla="*/ 492054 w 606867"/>
              <a:gd name="connsiteY17" fmla="*/ 315735 h 783186"/>
              <a:gd name="connsiteX18" fmla="*/ 492054 w 606867"/>
              <a:gd name="connsiteY18" fmla="*/ 315735 h 783186"/>
              <a:gd name="connsiteX19" fmla="*/ 410045 w 606867"/>
              <a:gd name="connsiteY19" fmla="*/ 344438 h 783186"/>
              <a:gd name="connsiteX20" fmla="*/ 410045 w 606867"/>
              <a:gd name="connsiteY20" fmla="*/ 438748 h 783186"/>
              <a:gd name="connsiteX21" fmla="*/ 430547 w 606867"/>
              <a:gd name="connsiteY21" fmla="*/ 500255 h 783186"/>
              <a:gd name="connsiteX22" fmla="*/ 471552 w 606867"/>
              <a:gd name="connsiteY22" fmla="*/ 541260 h 783186"/>
              <a:gd name="connsiteX23" fmla="*/ 500255 w 606867"/>
              <a:gd name="connsiteY23" fmla="*/ 582264 h 783186"/>
              <a:gd name="connsiteX24" fmla="*/ 549460 w 606867"/>
              <a:gd name="connsiteY24" fmla="*/ 545360 h 783186"/>
              <a:gd name="connsiteX25" fmla="*/ 606867 w 606867"/>
              <a:gd name="connsiteY25" fmla="*/ 656072 h 783186"/>
              <a:gd name="connsiteX26" fmla="*/ 504355 w 606867"/>
              <a:gd name="connsiteY26" fmla="*/ 684775 h 783186"/>
              <a:gd name="connsiteX27" fmla="*/ 463351 w 606867"/>
              <a:gd name="connsiteY27" fmla="*/ 733981 h 783186"/>
              <a:gd name="connsiteX28" fmla="*/ 356739 w 606867"/>
              <a:gd name="connsiteY28" fmla="*/ 774985 h 783186"/>
              <a:gd name="connsiteX29" fmla="*/ 270630 w 606867"/>
              <a:gd name="connsiteY29" fmla="*/ 783186 h 783186"/>
              <a:gd name="connsiteX30" fmla="*/ 237826 w 606867"/>
              <a:gd name="connsiteY30" fmla="*/ 770885 h 783186"/>
              <a:gd name="connsiteX31" fmla="*/ 221424 w 606867"/>
              <a:gd name="connsiteY31" fmla="*/ 651972 h 783186"/>
              <a:gd name="connsiteX32" fmla="*/ 200922 w 606867"/>
              <a:gd name="connsiteY32" fmla="*/ 516657 h 783186"/>
              <a:gd name="connsiteX33" fmla="*/ 159918 w 606867"/>
              <a:gd name="connsiteY33" fmla="*/ 479753 h 783186"/>
              <a:gd name="connsiteX34" fmla="*/ 114813 w 606867"/>
              <a:gd name="connsiteY34" fmla="*/ 405945 h 783186"/>
              <a:gd name="connsiteX35" fmla="*/ 0 w 606867"/>
              <a:gd name="connsiteY35" fmla="*/ 319835 h 78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6867" h="783186">
                <a:moveTo>
                  <a:pt x="0" y="319835"/>
                </a:moveTo>
                <a:lnTo>
                  <a:pt x="69708" y="274730"/>
                </a:lnTo>
                <a:lnTo>
                  <a:pt x="65607" y="180420"/>
                </a:lnTo>
                <a:lnTo>
                  <a:pt x="168119" y="200922"/>
                </a:lnTo>
                <a:lnTo>
                  <a:pt x="159918" y="110712"/>
                </a:lnTo>
                <a:lnTo>
                  <a:pt x="159918" y="110712"/>
                </a:lnTo>
                <a:lnTo>
                  <a:pt x="172219" y="41005"/>
                </a:lnTo>
                <a:lnTo>
                  <a:pt x="205023" y="12302"/>
                </a:lnTo>
                <a:lnTo>
                  <a:pt x="315735" y="12302"/>
                </a:lnTo>
                <a:lnTo>
                  <a:pt x="377241" y="16402"/>
                </a:lnTo>
                <a:lnTo>
                  <a:pt x="389543" y="0"/>
                </a:lnTo>
                <a:lnTo>
                  <a:pt x="475652" y="36904"/>
                </a:lnTo>
                <a:lnTo>
                  <a:pt x="541259" y="139416"/>
                </a:lnTo>
                <a:lnTo>
                  <a:pt x="594565" y="131215"/>
                </a:lnTo>
                <a:lnTo>
                  <a:pt x="594565" y="205023"/>
                </a:lnTo>
                <a:lnTo>
                  <a:pt x="528958" y="205023"/>
                </a:lnTo>
                <a:lnTo>
                  <a:pt x="496154" y="225525"/>
                </a:lnTo>
                <a:lnTo>
                  <a:pt x="492054" y="315735"/>
                </a:lnTo>
                <a:lnTo>
                  <a:pt x="492054" y="315735"/>
                </a:lnTo>
                <a:lnTo>
                  <a:pt x="410045" y="344438"/>
                </a:lnTo>
                <a:lnTo>
                  <a:pt x="410045" y="438748"/>
                </a:lnTo>
                <a:lnTo>
                  <a:pt x="430547" y="500255"/>
                </a:lnTo>
                <a:lnTo>
                  <a:pt x="471552" y="541260"/>
                </a:lnTo>
                <a:lnTo>
                  <a:pt x="500255" y="582264"/>
                </a:lnTo>
                <a:lnTo>
                  <a:pt x="549460" y="545360"/>
                </a:lnTo>
                <a:lnTo>
                  <a:pt x="606867" y="656072"/>
                </a:lnTo>
                <a:lnTo>
                  <a:pt x="504355" y="684775"/>
                </a:lnTo>
                <a:lnTo>
                  <a:pt x="463351" y="733981"/>
                </a:lnTo>
                <a:lnTo>
                  <a:pt x="356739" y="774985"/>
                </a:lnTo>
                <a:lnTo>
                  <a:pt x="270630" y="783186"/>
                </a:lnTo>
                <a:lnTo>
                  <a:pt x="237826" y="770885"/>
                </a:lnTo>
                <a:lnTo>
                  <a:pt x="221424" y="651972"/>
                </a:lnTo>
                <a:lnTo>
                  <a:pt x="200922" y="516657"/>
                </a:lnTo>
                <a:lnTo>
                  <a:pt x="159918" y="479753"/>
                </a:lnTo>
                <a:lnTo>
                  <a:pt x="114813" y="405945"/>
                </a:lnTo>
                <a:lnTo>
                  <a:pt x="0" y="319835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7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F23972-C4CC-8440-BC49-02A39E0499ED}"/>
              </a:ext>
            </a:extLst>
          </p:cNvPr>
          <p:cNvSpPr txBox="1"/>
          <p:nvPr/>
        </p:nvSpPr>
        <p:spPr>
          <a:xfrm>
            <a:off x="6361942" y="2347809"/>
            <a:ext cx="62023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QuCTS</a:t>
            </a:r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– Single Flux Quantum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Clock Tree Synthesis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F141E-8600-534D-AAE9-5F6411D6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D75BB2-21EF-DA41-BF62-060141D0484F}"/>
              </a:ext>
            </a:extLst>
          </p:cNvPr>
          <p:cNvGrpSpPr/>
          <p:nvPr/>
        </p:nvGrpSpPr>
        <p:grpSpPr>
          <a:xfrm>
            <a:off x="5800025" y="598600"/>
            <a:ext cx="2161189" cy="2324133"/>
            <a:chOff x="6954345" y="1795923"/>
            <a:chExt cx="2161189" cy="2324133"/>
          </a:xfrm>
          <a:effectLst>
            <a:glow rad="201041">
              <a:schemeClr val="bg1">
                <a:alpha val="47034"/>
              </a:schemeClr>
            </a:glow>
          </a:effectLst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70D589F-1D72-5A41-A6E0-9926334F5A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-8205" t="-6627" r="-6668" b="-1041"/>
            <a:stretch/>
          </p:blipFill>
          <p:spPr bwMode="auto">
            <a:xfrm>
              <a:off x="6954345" y="2311457"/>
              <a:ext cx="2161189" cy="44564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E223365-AF3C-B146-947E-9AEB68E07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7444"/>
            <a:stretch/>
          </p:blipFill>
          <p:spPr>
            <a:xfrm>
              <a:off x="6954345" y="1795923"/>
              <a:ext cx="2161189" cy="478599"/>
            </a:xfrm>
            <a:prstGeom prst="rect">
              <a:avLst/>
            </a:prstGeom>
            <a:solidFill>
              <a:srgbClr val="003C68"/>
            </a:solidFill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E7FB564-2AF1-904F-A41C-BD96B2977758}"/>
                </a:ext>
              </a:extLst>
            </p:cNvPr>
            <p:cNvCxnSpPr>
              <a:cxnSpLocks/>
            </p:cNvCxnSpPr>
            <p:nvPr/>
          </p:nvCxnSpPr>
          <p:spPr>
            <a:xfrm>
              <a:off x="6954345" y="1815884"/>
              <a:ext cx="0" cy="2304172"/>
            </a:xfrm>
            <a:prstGeom prst="line">
              <a:avLst/>
            </a:prstGeom>
            <a:ln w="603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856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B066986-54A8-5449-8D67-31F3592E096B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4B04EF0-3972-254F-ADAA-C39A36663F75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8812239-FD13-FA43-8CF1-321094E0DE47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49CDDE3-A6E6-1A4C-BEAD-14651E73D80C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5FFDA25-D10D-C54A-9F83-F56F7025A648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73D8832-D486-5C4E-8CA3-A18F075B4BA0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6E92D8B-C104-4D46-ABBB-5074A5F9CF06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7E5CCEF-53A7-914D-99B2-C5A2F6560B5C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A4A43A0-13D6-F740-B107-00CB8D5663C5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BC7CADD-9B51-BD41-A913-EFE6B5596E45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B54D561-7E00-D441-A089-15C4A589ECFC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7141F1-B1B0-EA4B-BC92-11AB5C727810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00918E-8BB4-9E45-A045-A87A592CF1D8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D0DD1FB-C8E8-494D-8D89-5FB5554386D9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D5346E0-C146-9F45-81F8-E28D0E734924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2563554-633D-9C4E-8406-591D8C1B8DAB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B69790C-6273-074A-99AD-D1D9443304F3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488D5C-E28C-FE46-A9CA-7C9CAD1EE763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AA7557-6905-AE42-902A-CAE37DE3683D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48446B5B-5DB8-FD4A-8834-9ED71691CC72}"/>
              </a:ext>
            </a:extLst>
          </p:cNvPr>
          <p:cNvSpPr/>
          <p:nvPr/>
        </p:nvSpPr>
        <p:spPr>
          <a:xfrm>
            <a:off x="-530087" y="-5778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919E9DDF-618F-6644-8F9A-EF6B41D5EBB6}"/>
              </a:ext>
            </a:extLst>
          </p:cNvPr>
          <p:cNvSpPr/>
          <p:nvPr/>
        </p:nvSpPr>
        <p:spPr>
          <a:xfrm>
            <a:off x="6086475" y="2867025"/>
            <a:ext cx="1006475" cy="1241425"/>
          </a:xfrm>
          <a:custGeom>
            <a:avLst/>
            <a:gdLst>
              <a:gd name="connsiteX0" fmla="*/ 266700 w 1006475"/>
              <a:gd name="connsiteY0" fmla="*/ 123825 h 1241425"/>
              <a:gd name="connsiteX1" fmla="*/ 276225 w 1006475"/>
              <a:gd name="connsiteY1" fmla="*/ 190500 h 1241425"/>
              <a:gd name="connsiteX2" fmla="*/ 250825 w 1006475"/>
              <a:gd name="connsiteY2" fmla="*/ 282575 h 1241425"/>
              <a:gd name="connsiteX3" fmla="*/ 307975 w 1006475"/>
              <a:gd name="connsiteY3" fmla="*/ 320675 h 1241425"/>
              <a:gd name="connsiteX4" fmla="*/ 431800 w 1006475"/>
              <a:gd name="connsiteY4" fmla="*/ 292100 h 1241425"/>
              <a:gd name="connsiteX5" fmla="*/ 473075 w 1006475"/>
              <a:gd name="connsiteY5" fmla="*/ 314325 h 1241425"/>
              <a:gd name="connsiteX6" fmla="*/ 447675 w 1006475"/>
              <a:gd name="connsiteY6" fmla="*/ 412750 h 1241425"/>
              <a:gd name="connsiteX7" fmla="*/ 514350 w 1006475"/>
              <a:gd name="connsiteY7" fmla="*/ 438150 h 1241425"/>
              <a:gd name="connsiteX8" fmla="*/ 555625 w 1006475"/>
              <a:gd name="connsiteY8" fmla="*/ 473075 h 1241425"/>
              <a:gd name="connsiteX9" fmla="*/ 615950 w 1006475"/>
              <a:gd name="connsiteY9" fmla="*/ 482600 h 1241425"/>
              <a:gd name="connsiteX10" fmla="*/ 638175 w 1006475"/>
              <a:gd name="connsiteY10" fmla="*/ 508000 h 1241425"/>
              <a:gd name="connsiteX11" fmla="*/ 631825 w 1006475"/>
              <a:gd name="connsiteY11" fmla="*/ 581025 h 1241425"/>
              <a:gd name="connsiteX12" fmla="*/ 720725 w 1006475"/>
              <a:gd name="connsiteY12" fmla="*/ 590550 h 1241425"/>
              <a:gd name="connsiteX13" fmla="*/ 723900 w 1006475"/>
              <a:gd name="connsiteY13" fmla="*/ 657225 h 1241425"/>
              <a:gd name="connsiteX14" fmla="*/ 803275 w 1006475"/>
              <a:gd name="connsiteY14" fmla="*/ 660400 h 1241425"/>
              <a:gd name="connsiteX15" fmla="*/ 844550 w 1006475"/>
              <a:gd name="connsiteY15" fmla="*/ 698500 h 1241425"/>
              <a:gd name="connsiteX16" fmla="*/ 822325 w 1006475"/>
              <a:gd name="connsiteY16" fmla="*/ 730250 h 1241425"/>
              <a:gd name="connsiteX17" fmla="*/ 854075 w 1006475"/>
              <a:gd name="connsiteY17" fmla="*/ 752475 h 1241425"/>
              <a:gd name="connsiteX18" fmla="*/ 869950 w 1006475"/>
              <a:gd name="connsiteY18" fmla="*/ 787400 h 1241425"/>
              <a:gd name="connsiteX19" fmla="*/ 882650 w 1006475"/>
              <a:gd name="connsiteY19" fmla="*/ 815975 h 1241425"/>
              <a:gd name="connsiteX20" fmla="*/ 968375 w 1006475"/>
              <a:gd name="connsiteY20" fmla="*/ 803275 h 1241425"/>
              <a:gd name="connsiteX21" fmla="*/ 1003300 w 1006475"/>
              <a:gd name="connsiteY21" fmla="*/ 873125 h 1241425"/>
              <a:gd name="connsiteX22" fmla="*/ 1006475 w 1006475"/>
              <a:gd name="connsiteY22" fmla="*/ 917575 h 1241425"/>
              <a:gd name="connsiteX23" fmla="*/ 946150 w 1006475"/>
              <a:gd name="connsiteY23" fmla="*/ 914400 h 1241425"/>
              <a:gd name="connsiteX24" fmla="*/ 793750 w 1006475"/>
              <a:gd name="connsiteY24" fmla="*/ 977900 h 1241425"/>
              <a:gd name="connsiteX25" fmla="*/ 749300 w 1006475"/>
              <a:gd name="connsiteY25" fmla="*/ 917575 h 1241425"/>
              <a:gd name="connsiteX26" fmla="*/ 663575 w 1006475"/>
              <a:gd name="connsiteY26" fmla="*/ 949325 h 1241425"/>
              <a:gd name="connsiteX27" fmla="*/ 641350 w 1006475"/>
              <a:gd name="connsiteY27" fmla="*/ 1047750 h 1241425"/>
              <a:gd name="connsiteX28" fmla="*/ 781050 w 1006475"/>
              <a:gd name="connsiteY28" fmla="*/ 1139825 h 1241425"/>
              <a:gd name="connsiteX29" fmla="*/ 714375 w 1006475"/>
              <a:gd name="connsiteY29" fmla="*/ 1241425 h 1241425"/>
              <a:gd name="connsiteX30" fmla="*/ 552450 w 1006475"/>
              <a:gd name="connsiteY30" fmla="*/ 1225550 h 1241425"/>
              <a:gd name="connsiteX31" fmla="*/ 520700 w 1006475"/>
              <a:gd name="connsiteY31" fmla="*/ 1104900 h 1241425"/>
              <a:gd name="connsiteX32" fmla="*/ 460375 w 1006475"/>
              <a:gd name="connsiteY32" fmla="*/ 1066800 h 1241425"/>
              <a:gd name="connsiteX33" fmla="*/ 441325 w 1006475"/>
              <a:gd name="connsiteY33" fmla="*/ 981075 h 1241425"/>
              <a:gd name="connsiteX34" fmla="*/ 517525 w 1006475"/>
              <a:gd name="connsiteY34" fmla="*/ 901700 h 1241425"/>
              <a:gd name="connsiteX35" fmla="*/ 457200 w 1006475"/>
              <a:gd name="connsiteY35" fmla="*/ 895350 h 1241425"/>
              <a:gd name="connsiteX36" fmla="*/ 387350 w 1006475"/>
              <a:gd name="connsiteY36" fmla="*/ 835025 h 1241425"/>
              <a:gd name="connsiteX37" fmla="*/ 307975 w 1006475"/>
              <a:gd name="connsiteY37" fmla="*/ 869950 h 1241425"/>
              <a:gd name="connsiteX38" fmla="*/ 292100 w 1006475"/>
              <a:gd name="connsiteY38" fmla="*/ 790575 h 1241425"/>
              <a:gd name="connsiteX39" fmla="*/ 320675 w 1006475"/>
              <a:gd name="connsiteY39" fmla="*/ 673100 h 1241425"/>
              <a:gd name="connsiteX40" fmla="*/ 250825 w 1006475"/>
              <a:gd name="connsiteY40" fmla="*/ 590550 h 1241425"/>
              <a:gd name="connsiteX41" fmla="*/ 161925 w 1006475"/>
              <a:gd name="connsiteY41" fmla="*/ 558800 h 1241425"/>
              <a:gd name="connsiteX42" fmla="*/ 161925 w 1006475"/>
              <a:gd name="connsiteY42" fmla="*/ 425450 h 1241425"/>
              <a:gd name="connsiteX43" fmla="*/ 50800 w 1006475"/>
              <a:gd name="connsiteY43" fmla="*/ 390525 h 1241425"/>
              <a:gd name="connsiteX44" fmla="*/ 28575 w 1006475"/>
              <a:gd name="connsiteY44" fmla="*/ 285750 h 1241425"/>
              <a:gd name="connsiteX45" fmla="*/ 85725 w 1006475"/>
              <a:gd name="connsiteY45" fmla="*/ 206375 h 1241425"/>
              <a:gd name="connsiteX46" fmla="*/ 0 w 1006475"/>
              <a:gd name="connsiteY46" fmla="*/ 123825 h 1241425"/>
              <a:gd name="connsiteX47" fmla="*/ 9525 w 1006475"/>
              <a:gd name="connsiteY47" fmla="*/ 25400 h 1241425"/>
              <a:gd name="connsiteX48" fmla="*/ 60325 w 1006475"/>
              <a:gd name="connsiteY48" fmla="*/ 38100 h 1241425"/>
              <a:gd name="connsiteX49" fmla="*/ 139700 w 1006475"/>
              <a:gd name="connsiteY49" fmla="*/ 0 h 1241425"/>
              <a:gd name="connsiteX50" fmla="*/ 161925 w 1006475"/>
              <a:gd name="connsiteY50" fmla="*/ 98425 h 1241425"/>
              <a:gd name="connsiteX51" fmla="*/ 266700 w 1006475"/>
              <a:gd name="connsiteY51" fmla="*/ 123825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06475" h="1241425">
                <a:moveTo>
                  <a:pt x="266700" y="123825"/>
                </a:moveTo>
                <a:lnTo>
                  <a:pt x="276225" y="190500"/>
                </a:lnTo>
                <a:lnTo>
                  <a:pt x="250825" y="282575"/>
                </a:lnTo>
                <a:lnTo>
                  <a:pt x="307975" y="320675"/>
                </a:lnTo>
                <a:lnTo>
                  <a:pt x="431800" y="292100"/>
                </a:lnTo>
                <a:lnTo>
                  <a:pt x="473075" y="314325"/>
                </a:lnTo>
                <a:lnTo>
                  <a:pt x="447675" y="412750"/>
                </a:lnTo>
                <a:lnTo>
                  <a:pt x="514350" y="438150"/>
                </a:lnTo>
                <a:lnTo>
                  <a:pt x="555625" y="473075"/>
                </a:lnTo>
                <a:lnTo>
                  <a:pt x="615950" y="482600"/>
                </a:lnTo>
                <a:lnTo>
                  <a:pt x="638175" y="508000"/>
                </a:lnTo>
                <a:lnTo>
                  <a:pt x="631825" y="581025"/>
                </a:lnTo>
                <a:lnTo>
                  <a:pt x="720725" y="590550"/>
                </a:lnTo>
                <a:lnTo>
                  <a:pt x="723900" y="657225"/>
                </a:lnTo>
                <a:lnTo>
                  <a:pt x="803275" y="660400"/>
                </a:lnTo>
                <a:lnTo>
                  <a:pt x="844550" y="698500"/>
                </a:lnTo>
                <a:lnTo>
                  <a:pt x="822325" y="730250"/>
                </a:lnTo>
                <a:lnTo>
                  <a:pt x="854075" y="752475"/>
                </a:lnTo>
                <a:lnTo>
                  <a:pt x="869950" y="787400"/>
                </a:lnTo>
                <a:lnTo>
                  <a:pt x="882650" y="815975"/>
                </a:lnTo>
                <a:lnTo>
                  <a:pt x="968375" y="803275"/>
                </a:lnTo>
                <a:lnTo>
                  <a:pt x="1003300" y="873125"/>
                </a:lnTo>
                <a:lnTo>
                  <a:pt x="1006475" y="917575"/>
                </a:lnTo>
                <a:lnTo>
                  <a:pt x="946150" y="914400"/>
                </a:lnTo>
                <a:lnTo>
                  <a:pt x="793750" y="977900"/>
                </a:lnTo>
                <a:lnTo>
                  <a:pt x="749300" y="917575"/>
                </a:lnTo>
                <a:lnTo>
                  <a:pt x="663575" y="949325"/>
                </a:lnTo>
                <a:lnTo>
                  <a:pt x="641350" y="1047750"/>
                </a:lnTo>
                <a:lnTo>
                  <a:pt x="781050" y="1139825"/>
                </a:lnTo>
                <a:lnTo>
                  <a:pt x="714375" y="1241425"/>
                </a:lnTo>
                <a:lnTo>
                  <a:pt x="552450" y="1225550"/>
                </a:lnTo>
                <a:lnTo>
                  <a:pt x="520700" y="1104900"/>
                </a:lnTo>
                <a:lnTo>
                  <a:pt x="460375" y="1066800"/>
                </a:lnTo>
                <a:lnTo>
                  <a:pt x="441325" y="981075"/>
                </a:lnTo>
                <a:lnTo>
                  <a:pt x="517525" y="901700"/>
                </a:lnTo>
                <a:lnTo>
                  <a:pt x="457200" y="895350"/>
                </a:lnTo>
                <a:lnTo>
                  <a:pt x="387350" y="835025"/>
                </a:lnTo>
                <a:lnTo>
                  <a:pt x="307975" y="869950"/>
                </a:lnTo>
                <a:lnTo>
                  <a:pt x="292100" y="790575"/>
                </a:lnTo>
                <a:lnTo>
                  <a:pt x="320675" y="673100"/>
                </a:lnTo>
                <a:lnTo>
                  <a:pt x="250825" y="590550"/>
                </a:lnTo>
                <a:lnTo>
                  <a:pt x="161925" y="558800"/>
                </a:lnTo>
                <a:lnTo>
                  <a:pt x="161925" y="425450"/>
                </a:lnTo>
                <a:lnTo>
                  <a:pt x="50800" y="390525"/>
                </a:lnTo>
                <a:lnTo>
                  <a:pt x="28575" y="285750"/>
                </a:lnTo>
                <a:lnTo>
                  <a:pt x="85725" y="206375"/>
                </a:lnTo>
                <a:lnTo>
                  <a:pt x="0" y="123825"/>
                </a:lnTo>
                <a:lnTo>
                  <a:pt x="9525" y="25400"/>
                </a:lnTo>
                <a:lnTo>
                  <a:pt x="60325" y="38100"/>
                </a:lnTo>
                <a:lnTo>
                  <a:pt x="139700" y="0"/>
                </a:lnTo>
                <a:lnTo>
                  <a:pt x="161925" y="98425"/>
                </a:lnTo>
                <a:lnTo>
                  <a:pt x="266700" y="123825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97FD12-8FBF-0945-AF4E-1928F2341B52}"/>
              </a:ext>
            </a:extLst>
          </p:cNvPr>
          <p:cNvSpPr txBox="1"/>
          <p:nvPr/>
        </p:nvSpPr>
        <p:spPr>
          <a:xfrm>
            <a:off x="3463552" y="4167591"/>
            <a:ext cx="579678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Placement of Distributed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On-Chip Voltage Regulators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A6A458-A166-6E43-A8A7-58BD4DF3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391CA9-DA91-3E4C-AE86-7FC7EDC241CA}"/>
              </a:ext>
            </a:extLst>
          </p:cNvPr>
          <p:cNvGrpSpPr/>
          <p:nvPr/>
        </p:nvGrpSpPr>
        <p:grpSpPr>
          <a:xfrm>
            <a:off x="6720741" y="1386543"/>
            <a:ext cx="2161189" cy="2324133"/>
            <a:chOff x="6954345" y="1795923"/>
            <a:chExt cx="2161189" cy="2324133"/>
          </a:xfrm>
          <a:effectLst>
            <a:glow rad="201041">
              <a:schemeClr val="bg1">
                <a:alpha val="47034"/>
              </a:schemeClr>
            </a:glow>
          </a:effectLst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458533E-9BAF-7B4A-B603-19CE8EE02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7444"/>
            <a:stretch/>
          </p:blipFill>
          <p:spPr>
            <a:xfrm>
              <a:off x="6954345" y="1795923"/>
              <a:ext cx="2161189" cy="478599"/>
            </a:xfrm>
            <a:prstGeom prst="rect">
              <a:avLst/>
            </a:prstGeom>
            <a:solidFill>
              <a:srgbClr val="003C68"/>
            </a:solidFill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1FB718B-DEAF-8E4D-B171-27D2F542EDF9}"/>
                </a:ext>
              </a:extLst>
            </p:cNvPr>
            <p:cNvCxnSpPr>
              <a:cxnSpLocks/>
            </p:cNvCxnSpPr>
            <p:nvPr/>
          </p:nvCxnSpPr>
          <p:spPr>
            <a:xfrm>
              <a:off x="6954345" y="1815884"/>
              <a:ext cx="0" cy="2304172"/>
            </a:xfrm>
            <a:prstGeom prst="line">
              <a:avLst/>
            </a:prstGeom>
            <a:ln w="603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266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A2C38-1FAC-9240-8BB2-F94CC422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5EAF28-92D6-0140-9F40-F2EE8D197B9E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9C6BAF-6BEF-E044-BD0D-6941FF32A00F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3425FB5-A126-5C4C-9870-ADC1FECE0A72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658509-B3BF-0C44-95F2-F4F12C6C96A4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5F2D9F5-5528-BF43-9527-AE55AAC7B9A7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74463FB-7079-3841-97C5-859259634FED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2498E30-FF78-7141-87DA-9DC141146771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04E3E66-6D1B-6B46-895A-9CDF5077F21B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3C0A960-5134-E042-AA2D-5BF0D73E8CE2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3055141-F7C5-BE42-9466-973F72E064D0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9CEBD39-32B6-B84C-9803-056390741591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8361D69-0554-6548-9FFB-616DEA06882D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54FCEA9-F87A-5A40-AB0E-E4F7BBD0A404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A2D4473-FA60-0741-81CF-99551BD5B86D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2911634-84CD-8642-9658-77297DCED403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B126033-5176-F24F-AABC-2F424F8AC61B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3DB5F9-8124-AF45-86E1-530AC3D3CE03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883837-2E8A-4040-96E0-F62B6FE55A1F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DCC37A-9913-2445-9152-CF754DC89521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44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67AF2D8-20B6-E047-9858-1B6BCEA07080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266412A-6114-9540-A9CF-0884B0210867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1335F9C-72D4-BF46-9F27-4151C7989436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73FACD0-4C3C-794A-9339-5E67605AE2DE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95CB184-E49C-7D4A-B7D9-14DF6A17FB0C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A0325CC-8229-0D48-B770-C15DE32F69FA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214134C-3B95-C841-812A-A2AABDCFAE13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37FDB78-0CEC-5E46-A08B-0061E6A50453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0571261-5A18-9747-8AF0-0045971489D3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3836697-2C1E-D44E-8068-F3F814FB084D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FF8205D-481A-B44C-83F3-34958337745E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70F0A2F-E6EC-3744-BB8C-89A5139B7A98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8EDE97A-F287-A344-B6FE-ABE747A3723D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3DA96E1-8395-6349-ADA8-57741CD032FA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E99C0FA0-DBCB-C44B-8E0D-45FAFA30F196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D0C8EE9-3F5D-784E-9D00-035D13BB99CD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2A8B0C-7615-3941-ADDE-7F5D6254D848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F319FA-F6F0-CA43-ACA2-59C7E1DB172F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8DD0F7-2EB4-9D49-9BEA-B2E84D2340F1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CC14D3-2462-7E43-85BE-00102FF83F0D}"/>
              </a:ext>
            </a:extLst>
          </p:cNvPr>
          <p:cNvSpPr txBox="1"/>
          <p:nvPr/>
        </p:nvSpPr>
        <p:spPr>
          <a:xfrm>
            <a:off x="0" y="0"/>
            <a:ext cx="106311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2017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368137-392C-9740-AFE1-9C675B78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16F163-3980-2C49-8698-CAC2FFEBF6FD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088846D-AFB6-AE47-9B73-CC6FBF315183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4E9A7B4-EAD3-A345-B1EA-1C5A73F6BF5B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FB690ED-BD9D-E14D-8E01-94AB964776BE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573CEA9-37A0-6B46-ADA0-2AE90A891265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DDA37FE-F58E-5149-8F66-01D754BDCF9F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B9F4644-9591-F342-A815-56CCE816780C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25A122F-FE1B-B14A-811F-5652E69CF598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4F23466-D739-CE43-8624-76DC4C122A45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04DAAA5-7131-1E4E-AF59-8F2DBB8F9B8E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52A0223-AB9E-5B41-853B-EC55BC9A266A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88F334A-E4C3-8943-BFB0-862A0854F893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D52C4DA-5260-9C4C-92EC-61FFAC020C36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5919926-F862-E94C-8D3F-B0C6031D8E0B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73EF9F4-EF18-2E42-9142-3C28F09F709D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EBCFD8C-933D-7846-A150-7E86E7C43527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486586-2692-D340-BF64-09C2407C4CFF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086BB47-61AF-444A-8428-91D3759B7E29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07CE1A-A14B-364D-B9C7-21232DDB0801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E13F2C-06EC-6248-A4D4-CC354FC4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D68D21F-C112-A147-B855-4EEC59FF21B7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DDC7B03-39A5-344A-94A0-FB3BD1CDD9C2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5E8C4A3-EE9B-8E4B-973E-0939C288C2C3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0F7C610-314C-A645-B3A9-51EE44CE7825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6B8733D-41F9-4749-A593-BFBFB8A45713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6C272AE-1B59-C246-85DD-EA17DC9ED1FE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CB912AE-1FFA-1444-8AFC-2ACCE21D1E16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2D3A098-80E6-8643-80C3-0A826CFA50FF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8FA9766-24F4-AF49-AD95-B77A8B45F160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D28401D-3EA0-B149-99E2-D97CB281CCA8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46BCD85-978D-ED41-83EC-8D8D1C88F4E7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1DB0591-B8B9-6247-A59F-103C6A19B2BC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0F30E77-886C-9C43-91CA-C655F2FE7E26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EA6E5F7-8CED-6F45-BE2C-BC9E62321591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D6038FA-5B5E-8F49-8C6E-C8BB20BEA703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B612CE7-AC67-F742-A692-47D81089D49E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1112A0-EFA6-4440-832B-080A0DCE4A53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7225D7-2FB2-444C-99BF-059F4D72DB1D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9BD271-5B7B-6C42-8F7E-A4043960E346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2EE7A7-BFAD-3349-B644-E5C1D257B7A2}"/>
              </a:ext>
            </a:extLst>
          </p:cNvPr>
          <p:cNvSpPr/>
          <p:nvPr/>
        </p:nvSpPr>
        <p:spPr>
          <a:xfrm>
            <a:off x="-530087" y="-5778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40B85A8-6296-A64F-AA42-DFA824EB4B56}"/>
              </a:ext>
            </a:extLst>
          </p:cNvPr>
          <p:cNvSpPr/>
          <p:nvPr/>
        </p:nvSpPr>
        <p:spPr>
          <a:xfrm>
            <a:off x="6875360" y="3958153"/>
            <a:ext cx="1130968" cy="818147"/>
          </a:xfrm>
          <a:custGeom>
            <a:avLst/>
            <a:gdLst>
              <a:gd name="connsiteX0" fmla="*/ 312821 w 1130968"/>
              <a:gd name="connsiteY0" fmla="*/ 0 h 818147"/>
              <a:gd name="connsiteX1" fmla="*/ 402198 w 1130968"/>
              <a:gd name="connsiteY1" fmla="*/ 51564 h 818147"/>
              <a:gd name="connsiteX2" fmla="*/ 498451 w 1130968"/>
              <a:gd name="connsiteY2" fmla="*/ 34376 h 818147"/>
              <a:gd name="connsiteX3" fmla="*/ 629079 w 1130968"/>
              <a:gd name="connsiteY3" fmla="*/ 130629 h 818147"/>
              <a:gd name="connsiteX4" fmla="*/ 622204 w 1130968"/>
              <a:gd name="connsiteY4" fmla="*/ 182193 h 818147"/>
              <a:gd name="connsiteX5" fmla="*/ 687519 w 1130968"/>
              <a:gd name="connsiteY5" fmla="*/ 223444 h 818147"/>
              <a:gd name="connsiteX6" fmla="*/ 673768 w 1130968"/>
              <a:gd name="connsiteY6" fmla="*/ 336884 h 818147"/>
              <a:gd name="connsiteX7" fmla="*/ 739082 w 1130968"/>
              <a:gd name="connsiteY7" fmla="*/ 347197 h 818147"/>
              <a:gd name="connsiteX8" fmla="*/ 811272 w 1130968"/>
              <a:gd name="connsiteY8" fmla="*/ 312821 h 818147"/>
              <a:gd name="connsiteX9" fmla="*/ 928150 w 1130968"/>
              <a:gd name="connsiteY9" fmla="*/ 457200 h 818147"/>
              <a:gd name="connsiteX10" fmla="*/ 1089717 w 1130968"/>
              <a:gd name="connsiteY10" fmla="*/ 501889 h 818147"/>
              <a:gd name="connsiteX11" fmla="*/ 1130968 w 1130968"/>
              <a:gd name="connsiteY11" fmla="*/ 684081 h 818147"/>
              <a:gd name="connsiteX12" fmla="*/ 972839 w 1130968"/>
              <a:gd name="connsiteY12" fmla="*/ 818147 h 818147"/>
              <a:gd name="connsiteX13" fmla="*/ 838773 w 1130968"/>
              <a:gd name="connsiteY13" fmla="*/ 794084 h 818147"/>
              <a:gd name="connsiteX14" fmla="*/ 852523 w 1130968"/>
              <a:gd name="connsiteY14" fmla="*/ 715020 h 818147"/>
              <a:gd name="connsiteX15" fmla="*/ 763146 w 1130968"/>
              <a:gd name="connsiteY15" fmla="*/ 704707 h 818147"/>
              <a:gd name="connsiteX16" fmla="*/ 598141 w 1130968"/>
              <a:gd name="connsiteY16" fmla="*/ 670331 h 818147"/>
              <a:gd name="connsiteX17" fmla="*/ 553452 w 1130968"/>
              <a:gd name="connsiteY17" fmla="*/ 639393 h 818147"/>
              <a:gd name="connsiteX18" fmla="*/ 474388 w 1130968"/>
              <a:gd name="connsiteY18" fmla="*/ 639393 h 818147"/>
              <a:gd name="connsiteX19" fmla="*/ 309383 w 1130968"/>
              <a:gd name="connsiteY19" fmla="*/ 605017 h 818147"/>
              <a:gd name="connsiteX20" fmla="*/ 230319 w 1130968"/>
              <a:gd name="connsiteY20" fmla="*/ 653143 h 818147"/>
              <a:gd name="connsiteX21" fmla="*/ 178755 w 1130968"/>
              <a:gd name="connsiteY21" fmla="*/ 598141 h 818147"/>
              <a:gd name="connsiteX22" fmla="*/ 75627 w 1130968"/>
              <a:gd name="connsiteY22" fmla="*/ 601579 h 818147"/>
              <a:gd name="connsiteX23" fmla="*/ 0 w 1130968"/>
              <a:gd name="connsiteY23" fmla="*/ 536265 h 818147"/>
              <a:gd name="connsiteX24" fmla="*/ 43300 w 1130968"/>
              <a:gd name="connsiteY24" fmla="*/ 510084 h 818147"/>
              <a:gd name="connsiteX25" fmla="*/ 75847 w 1130968"/>
              <a:gd name="connsiteY25" fmla="*/ 543139 h 818147"/>
              <a:gd name="connsiteX26" fmla="*/ 151228 w 1130968"/>
              <a:gd name="connsiteY26" fmla="*/ 480935 h 818147"/>
              <a:gd name="connsiteX27" fmla="*/ 226608 w 1130968"/>
              <a:gd name="connsiteY27" fmla="*/ 460200 h 818147"/>
              <a:gd name="connsiteX28" fmla="*/ 226608 w 1130968"/>
              <a:gd name="connsiteY28" fmla="*/ 309782 h 818147"/>
              <a:gd name="connsiteX29" fmla="*/ 316258 w 1130968"/>
              <a:gd name="connsiteY29" fmla="*/ 323134 h 818147"/>
              <a:gd name="connsiteX30" fmla="*/ 501888 w 1130968"/>
              <a:gd name="connsiteY30" fmla="*/ 264695 h 818147"/>
              <a:gd name="connsiteX31" fmla="*/ 412511 w 1130968"/>
              <a:gd name="connsiteY31" fmla="*/ 185630 h 818147"/>
              <a:gd name="connsiteX32" fmla="*/ 312821 w 1130968"/>
              <a:gd name="connsiteY32" fmla="*/ 154692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30968" h="818147">
                <a:moveTo>
                  <a:pt x="312821" y="0"/>
                </a:moveTo>
                <a:lnTo>
                  <a:pt x="402198" y="51564"/>
                </a:lnTo>
                <a:lnTo>
                  <a:pt x="498451" y="34376"/>
                </a:lnTo>
                <a:lnTo>
                  <a:pt x="629079" y="130629"/>
                </a:lnTo>
                <a:lnTo>
                  <a:pt x="622204" y="182193"/>
                </a:lnTo>
                <a:lnTo>
                  <a:pt x="687519" y="223444"/>
                </a:lnTo>
                <a:lnTo>
                  <a:pt x="673768" y="336884"/>
                </a:lnTo>
                <a:lnTo>
                  <a:pt x="739082" y="347197"/>
                </a:lnTo>
                <a:lnTo>
                  <a:pt x="811272" y="312821"/>
                </a:lnTo>
                <a:lnTo>
                  <a:pt x="928150" y="457200"/>
                </a:lnTo>
                <a:lnTo>
                  <a:pt x="1089717" y="501889"/>
                </a:lnTo>
                <a:lnTo>
                  <a:pt x="1130968" y="684081"/>
                </a:lnTo>
                <a:lnTo>
                  <a:pt x="972839" y="818147"/>
                </a:lnTo>
                <a:lnTo>
                  <a:pt x="838773" y="794084"/>
                </a:lnTo>
                <a:lnTo>
                  <a:pt x="852523" y="715020"/>
                </a:lnTo>
                <a:lnTo>
                  <a:pt x="763146" y="704707"/>
                </a:lnTo>
                <a:lnTo>
                  <a:pt x="598141" y="670331"/>
                </a:lnTo>
                <a:lnTo>
                  <a:pt x="553452" y="639393"/>
                </a:lnTo>
                <a:lnTo>
                  <a:pt x="474388" y="639393"/>
                </a:lnTo>
                <a:lnTo>
                  <a:pt x="309383" y="605017"/>
                </a:lnTo>
                <a:lnTo>
                  <a:pt x="230319" y="653143"/>
                </a:lnTo>
                <a:lnTo>
                  <a:pt x="178755" y="598141"/>
                </a:lnTo>
                <a:lnTo>
                  <a:pt x="75627" y="601579"/>
                </a:lnTo>
                <a:lnTo>
                  <a:pt x="0" y="536265"/>
                </a:lnTo>
                <a:lnTo>
                  <a:pt x="43300" y="510084"/>
                </a:lnTo>
                <a:lnTo>
                  <a:pt x="75847" y="543139"/>
                </a:lnTo>
                <a:lnTo>
                  <a:pt x="151228" y="480935"/>
                </a:lnTo>
                <a:lnTo>
                  <a:pt x="226608" y="460200"/>
                </a:lnTo>
                <a:lnTo>
                  <a:pt x="226608" y="309782"/>
                </a:lnTo>
                <a:lnTo>
                  <a:pt x="316258" y="323134"/>
                </a:lnTo>
                <a:lnTo>
                  <a:pt x="501888" y="264695"/>
                </a:lnTo>
                <a:lnTo>
                  <a:pt x="412511" y="185630"/>
                </a:lnTo>
                <a:lnTo>
                  <a:pt x="312821" y="154692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9783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B09D6E-6B8D-E442-B110-0C08313EFB94}"/>
              </a:ext>
            </a:extLst>
          </p:cNvPr>
          <p:cNvSpPr txBox="1"/>
          <p:nvPr/>
        </p:nvSpPr>
        <p:spPr>
          <a:xfrm>
            <a:off x="7754543" y="3108240"/>
            <a:ext cx="4304383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Effective Resistance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in Truncated and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Finite Grids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EFB63-82E2-1944-9541-5E04A438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D11D7D0-B1E6-074D-9D11-23005269B698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FE8B626-B239-C34F-9182-EB232F892C23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5A282E0-2041-DB45-85DD-1722D1AE6AF3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8E80968-83B6-2248-99E6-21DE734587B4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FA09FED-051B-0F45-B4BA-D3FBBB63D9BD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421037D-16A5-524A-85A2-53C2DA734EB2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31CB5CB-20C2-2149-AC79-F38063F76264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14DED6-F184-FA4B-870F-723E9E494E3C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F8C2F8-772F-A840-B5EB-2FA38D190953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E43E7C-4AED-5D49-A435-E29E679046A4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1B6B029-E2B0-4448-A09D-FA1CD2CC2061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90B276B-EC52-9245-BDCD-EDDC9B13E21A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F29D4BB-0B8A-B74F-A9C8-D8DC0E5A14E2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4B67662-025D-FB4E-8B9F-2403CCDCD91E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DA74C20-8935-944C-93FF-B910A2505B13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AEAFD75-821B-6D4D-861E-400F9457A8BB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7515A99-444D-1149-B57F-E2E9F29423D0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E62E05-5049-3944-8CFD-6F06003453F6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F3DE0A-43F9-4747-B236-FD307DE5D0AA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2EE7A7-BFAD-3349-B644-E5C1D257B7A2}"/>
              </a:ext>
            </a:extLst>
          </p:cNvPr>
          <p:cNvSpPr/>
          <p:nvPr/>
        </p:nvSpPr>
        <p:spPr>
          <a:xfrm>
            <a:off x="-530087" y="-5778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4A0A56F-C9A7-DA48-9A81-06A5B957A281}"/>
              </a:ext>
            </a:extLst>
          </p:cNvPr>
          <p:cNvSpPr/>
          <p:nvPr/>
        </p:nvSpPr>
        <p:spPr>
          <a:xfrm>
            <a:off x="6526924" y="3773214"/>
            <a:ext cx="854842" cy="735724"/>
          </a:xfrm>
          <a:custGeom>
            <a:avLst/>
            <a:gdLst>
              <a:gd name="connsiteX0" fmla="*/ 308304 w 854842"/>
              <a:gd name="connsiteY0" fmla="*/ 0 h 735724"/>
              <a:gd name="connsiteX1" fmla="*/ 350345 w 854842"/>
              <a:gd name="connsiteY1" fmla="*/ 66565 h 735724"/>
              <a:gd name="connsiteX2" fmla="*/ 486979 w 854842"/>
              <a:gd name="connsiteY2" fmla="*/ 10510 h 735724"/>
              <a:gd name="connsiteX3" fmla="*/ 567559 w 854842"/>
              <a:gd name="connsiteY3" fmla="*/ 17517 h 735724"/>
              <a:gd name="connsiteX4" fmla="*/ 571062 w 854842"/>
              <a:gd name="connsiteY4" fmla="*/ 143641 h 735724"/>
              <a:gd name="connsiteX5" fmla="*/ 546538 w 854842"/>
              <a:gd name="connsiteY5" fmla="*/ 199696 h 735724"/>
              <a:gd name="connsiteX6" fmla="*/ 651642 w 854842"/>
              <a:gd name="connsiteY6" fmla="*/ 213710 h 735724"/>
              <a:gd name="connsiteX7" fmla="*/ 662152 w 854842"/>
              <a:gd name="connsiteY7" fmla="*/ 329324 h 735724"/>
              <a:gd name="connsiteX8" fmla="*/ 756745 w 854842"/>
              <a:gd name="connsiteY8" fmla="*/ 371365 h 735724"/>
              <a:gd name="connsiteX9" fmla="*/ 854842 w 854842"/>
              <a:gd name="connsiteY9" fmla="*/ 458952 h 735724"/>
              <a:gd name="connsiteX10" fmla="*/ 676166 w 854842"/>
              <a:gd name="connsiteY10" fmla="*/ 508000 h 735724"/>
              <a:gd name="connsiteX11" fmla="*/ 589275 w 854842"/>
              <a:gd name="connsiteY11" fmla="*/ 498345 h 735724"/>
              <a:gd name="connsiteX12" fmla="*/ 580736 w 854842"/>
              <a:gd name="connsiteY12" fmla="*/ 512998 h 735724"/>
              <a:gd name="connsiteX13" fmla="*/ 571062 w 854842"/>
              <a:gd name="connsiteY13" fmla="*/ 651641 h 735724"/>
              <a:gd name="connsiteX14" fmla="*/ 508000 w 854842"/>
              <a:gd name="connsiteY14" fmla="*/ 655145 h 735724"/>
              <a:gd name="connsiteX15" fmla="*/ 448442 w 854842"/>
              <a:gd name="connsiteY15" fmla="*/ 735724 h 735724"/>
              <a:gd name="connsiteX16" fmla="*/ 399393 w 854842"/>
              <a:gd name="connsiteY16" fmla="*/ 704193 h 735724"/>
              <a:gd name="connsiteX17" fmla="*/ 353848 w 854842"/>
              <a:gd name="connsiteY17" fmla="*/ 721710 h 735724"/>
              <a:gd name="connsiteX18" fmla="*/ 259255 w 854842"/>
              <a:gd name="connsiteY18" fmla="*/ 718207 h 735724"/>
              <a:gd name="connsiteX19" fmla="*/ 140138 w 854842"/>
              <a:gd name="connsiteY19" fmla="*/ 683172 h 735724"/>
              <a:gd name="connsiteX20" fmla="*/ 56055 w 854842"/>
              <a:gd name="connsiteY20" fmla="*/ 665655 h 735724"/>
              <a:gd name="connsiteX21" fmla="*/ 14014 w 854842"/>
              <a:gd name="connsiteY21" fmla="*/ 672662 h 735724"/>
              <a:gd name="connsiteX22" fmla="*/ 0 w 854842"/>
              <a:gd name="connsiteY22" fmla="*/ 599089 h 735724"/>
              <a:gd name="connsiteX23" fmla="*/ 80579 w 854842"/>
              <a:gd name="connsiteY23" fmla="*/ 479972 h 735724"/>
              <a:gd name="connsiteX24" fmla="*/ 10510 w 854842"/>
              <a:gd name="connsiteY24" fmla="*/ 409903 h 735724"/>
              <a:gd name="connsiteX25" fmla="*/ 115614 w 854842"/>
              <a:gd name="connsiteY25" fmla="*/ 322317 h 735724"/>
              <a:gd name="connsiteX26" fmla="*/ 276773 w 854842"/>
              <a:gd name="connsiteY26" fmla="*/ 332827 h 735724"/>
              <a:gd name="connsiteX27" fmla="*/ 339835 w 854842"/>
              <a:gd name="connsiteY27" fmla="*/ 231227 h 735724"/>
              <a:gd name="connsiteX28" fmla="*/ 203200 w 854842"/>
              <a:gd name="connsiteY28" fmla="*/ 143641 h 735724"/>
              <a:gd name="connsiteX29" fmla="*/ 213710 w 854842"/>
              <a:gd name="connsiteY29" fmla="*/ 38538 h 7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54842" h="735724">
                <a:moveTo>
                  <a:pt x="308304" y="0"/>
                </a:moveTo>
                <a:lnTo>
                  <a:pt x="350345" y="66565"/>
                </a:lnTo>
                <a:lnTo>
                  <a:pt x="486979" y="10510"/>
                </a:lnTo>
                <a:lnTo>
                  <a:pt x="567559" y="17517"/>
                </a:lnTo>
                <a:cubicBezTo>
                  <a:pt x="568727" y="59558"/>
                  <a:pt x="569894" y="101600"/>
                  <a:pt x="571062" y="143641"/>
                </a:cubicBezTo>
                <a:lnTo>
                  <a:pt x="546538" y="199696"/>
                </a:lnTo>
                <a:lnTo>
                  <a:pt x="651642" y="213710"/>
                </a:lnTo>
                <a:lnTo>
                  <a:pt x="662152" y="329324"/>
                </a:lnTo>
                <a:lnTo>
                  <a:pt x="756745" y="371365"/>
                </a:lnTo>
                <a:lnTo>
                  <a:pt x="854842" y="458952"/>
                </a:lnTo>
                <a:lnTo>
                  <a:pt x="676166" y="508000"/>
                </a:lnTo>
                <a:lnTo>
                  <a:pt x="589275" y="498345"/>
                </a:lnTo>
                <a:lnTo>
                  <a:pt x="580736" y="512998"/>
                </a:lnTo>
                <a:lnTo>
                  <a:pt x="571062" y="651641"/>
                </a:lnTo>
                <a:lnTo>
                  <a:pt x="508000" y="655145"/>
                </a:lnTo>
                <a:lnTo>
                  <a:pt x="448442" y="735724"/>
                </a:lnTo>
                <a:lnTo>
                  <a:pt x="399393" y="704193"/>
                </a:lnTo>
                <a:lnTo>
                  <a:pt x="353848" y="721710"/>
                </a:lnTo>
                <a:lnTo>
                  <a:pt x="259255" y="718207"/>
                </a:lnTo>
                <a:lnTo>
                  <a:pt x="140138" y="683172"/>
                </a:lnTo>
                <a:lnTo>
                  <a:pt x="56055" y="665655"/>
                </a:lnTo>
                <a:lnTo>
                  <a:pt x="14014" y="672662"/>
                </a:lnTo>
                <a:lnTo>
                  <a:pt x="0" y="599089"/>
                </a:lnTo>
                <a:lnTo>
                  <a:pt x="80579" y="479972"/>
                </a:lnTo>
                <a:lnTo>
                  <a:pt x="10510" y="409903"/>
                </a:lnTo>
                <a:lnTo>
                  <a:pt x="115614" y="322317"/>
                </a:lnTo>
                <a:lnTo>
                  <a:pt x="276773" y="332827"/>
                </a:lnTo>
                <a:lnTo>
                  <a:pt x="339835" y="231227"/>
                </a:lnTo>
                <a:lnTo>
                  <a:pt x="203200" y="143641"/>
                </a:lnTo>
                <a:lnTo>
                  <a:pt x="213710" y="38538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29AF80-224B-614B-AADA-81F8E17442FC}"/>
              </a:ext>
            </a:extLst>
          </p:cNvPr>
          <p:cNvSpPr txBox="1"/>
          <p:nvPr/>
        </p:nvSpPr>
        <p:spPr>
          <a:xfrm>
            <a:off x="3084872" y="4344284"/>
            <a:ext cx="3716082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Exploratory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Methodology  for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Power Delivery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6C87C-E090-DA48-BDA4-284658B0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D9B0649-2B97-B04F-B23B-8FEC865A112A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3633E01-73D2-A546-9B7C-1FB4C4FE228A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5818929-5F4B-7644-933F-D3F0B853FE40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C1D1DDA-D11D-894F-AD88-00ADD23F125B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5E00E6C-20DB-1F4E-B42C-6F472EF655AB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C26A1B6-69BF-8448-A85E-52471258ED09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52BA722-C24E-034E-A8B1-C75CD50A9724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3573668-E792-F847-AE59-763ADD9C6519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080D1C7-7657-434E-B6D2-64501CA63275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1263282-E91F-424B-822A-786D4BDDB6D6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6354419-C920-3244-A93D-31E031739907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DD42FA6-C5AE-5E42-8C2C-1F584C97B042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1E6EB84-6DC7-E645-AA75-C3CE9C6D3777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633F2BB-99DE-9345-8CDD-A35B1A96D705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9E109D0-7011-B94F-A844-B99A6527B598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4811763-020A-8B4C-A65C-177CC55D8542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88E64F-A1E7-DC43-B6CA-676FF8049308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F0C894-67EB-7C40-BC64-7CBF971E596C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DC080F-6D60-8047-A8A2-A2A0E0FD9ED3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2EE7A7-BFAD-3349-B644-E5C1D257B7A2}"/>
              </a:ext>
            </a:extLst>
          </p:cNvPr>
          <p:cNvSpPr/>
          <p:nvPr/>
        </p:nvSpPr>
        <p:spPr>
          <a:xfrm>
            <a:off x="-530087" y="-5778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919E9DDF-618F-6644-8F9A-EF6B41D5EBB6}"/>
              </a:ext>
            </a:extLst>
          </p:cNvPr>
          <p:cNvSpPr/>
          <p:nvPr/>
        </p:nvSpPr>
        <p:spPr>
          <a:xfrm>
            <a:off x="6086475" y="2867025"/>
            <a:ext cx="1006475" cy="1241425"/>
          </a:xfrm>
          <a:custGeom>
            <a:avLst/>
            <a:gdLst>
              <a:gd name="connsiteX0" fmla="*/ 266700 w 1006475"/>
              <a:gd name="connsiteY0" fmla="*/ 123825 h 1241425"/>
              <a:gd name="connsiteX1" fmla="*/ 276225 w 1006475"/>
              <a:gd name="connsiteY1" fmla="*/ 190500 h 1241425"/>
              <a:gd name="connsiteX2" fmla="*/ 250825 w 1006475"/>
              <a:gd name="connsiteY2" fmla="*/ 282575 h 1241425"/>
              <a:gd name="connsiteX3" fmla="*/ 307975 w 1006475"/>
              <a:gd name="connsiteY3" fmla="*/ 320675 h 1241425"/>
              <a:gd name="connsiteX4" fmla="*/ 431800 w 1006475"/>
              <a:gd name="connsiteY4" fmla="*/ 292100 h 1241425"/>
              <a:gd name="connsiteX5" fmla="*/ 473075 w 1006475"/>
              <a:gd name="connsiteY5" fmla="*/ 314325 h 1241425"/>
              <a:gd name="connsiteX6" fmla="*/ 447675 w 1006475"/>
              <a:gd name="connsiteY6" fmla="*/ 412750 h 1241425"/>
              <a:gd name="connsiteX7" fmla="*/ 514350 w 1006475"/>
              <a:gd name="connsiteY7" fmla="*/ 438150 h 1241425"/>
              <a:gd name="connsiteX8" fmla="*/ 555625 w 1006475"/>
              <a:gd name="connsiteY8" fmla="*/ 473075 h 1241425"/>
              <a:gd name="connsiteX9" fmla="*/ 615950 w 1006475"/>
              <a:gd name="connsiteY9" fmla="*/ 482600 h 1241425"/>
              <a:gd name="connsiteX10" fmla="*/ 638175 w 1006475"/>
              <a:gd name="connsiteY10" fmla="*/ 508000 h 1241425"/>
              <a:gd name="connsiteX11" fmla="*/ 631825 w 1006475"/>
              <a:gd name="connsiteY11" fmla="*/ 581025 h 1241425"/>
              <a:gd name="connsiteX12" fmla="*/ 720725 w 1006475"/>
              <a:gd name="connsiteY12" fmla="*/ 590550 h 1241425"/>
              <a:gd name="connsiteX13" fmla="*/ 723900 w 1006475"/>
              <a:gd name="connsiteY13" fmla="*/ 657225 h 1241425"/>
              <a:gd name="connsiteX14" fmla="*/ 803275 w 1006475"/>
              <a:gd name="connsiteY14" fmla="*/ 660400 h 1241425"/>
              <a:gd name="connsiteX15" fmla="*/ 844550 w 1006475"/>
              <a:gd name="connsiteY15" fmla="*/ 698500 h 1241425"/>
              <a:gd name="connsiteX16" fmla="*/ 822325 w 1006475"/>
              <a:gd name="connsiteY16" fmla="*/ 730250 h 1241425"/>
              <a:gd name="connsiteX17" fmla="*/ 854075 w 1006475"/>
              <a:gd name="connsiteY17" fmla="*/ 752475 h 1241425"/>
              <a:gd name="connsiteX18" fmla="*/ 869950 w 1006475"/>
              <a:gd name="connsiteY18" fmla="*/ 787400 h 1241425"/>
              <a:gd name="connsiteX19" fmla="*/ 882650 w 1006475"/>
              <a:gd name="connsiteY19" fmla="*/ 815975 h 1241425"/>
              <a:gd name="connsiteX20" fmla="*/ 968375 w 1006475"/>
              <a:gd name="connsiteY20" fmla="*/ 803275 h 1241425"/>
              <a:gd name="connsiteX21" fmla="*/ 1003300 w 1006475"/>
              <a:gd name="connsiteY21" fmla="*/ 873125 h 1241425"/>
              <a:gd name="connsiteX22" fmla="*/ 1006475 w 1006475"/>
              <a:gd name="connsiteY22" fmla="*/ 917575 h 1241425"/>
              <a:gd name="connsiteX23" fmla="*/ 946150 w 1006475"/>
              <a:gd name="connsiteY23" fmla="*/ 914400 h 1241425"/>
              <a:gd name="connsiteX24" fmla="*/ 793750 w 1006475"/>
              <a:gd name="connsiteY24" fmla="*/ 977900 h 1241425"/>
              <a:gd name="connsiteX25" fmla="*/ 749300 w 1006475"/>
              <a:gd name="connsiteY25" fmla="*/ 917575 h 1241425"/>
              <a:gd name="connsiteX26" fmla="*/ 663575 w 1006475"/>
              <a:gd name="connsiteY26" fmla="*/ 949325 h 1241425"/>
              <a:gd name="connsiteX27" fmla="*/ 641350 w 1006475"/>
              <a:gd name="connsiteY27" fmla="*/ 1047750 h 1241425"/>
              <a:gd name="connsiteX28" fmla="*/ 781050 w 1006475"/>
              <a:gd name="connsiteY28" fmla="*/ 1139825 h 1241425"/>
              <a:gd name="connsiteX29" fmla="*/ 714375 w 1006475"/>
              <a:gd name="connsiteY29" fmla="*/ 1241425 h 1241425"/>
              <a:gd name="connsiteX30" fmla="*/ 552450 w 1006475"/>
              <a:gd name="connsiteY30" fmla="*/ 1225550 h 1241425"/>
              <a:gd name="connsiteX31" fmla="*/ 520700 w 1006475"/>
              <a:gd name="connsiteY31" fmla="*/ 1104900 h 1241425"/>
              <a:gd name="connsiteX32" fmla="*/ 460375 w 1006475"/>
              <a:gd name="connsiteY32" fmla="*/ 1066800 h 1241425"/>
              <a:gd name="connsiteX33" fmla="*/ 441325 w 1006475"/>
              <a:gd name="connsiteY33" fmla="*/ 981075 h 1241425"/>
              <a:gd name="connsiteX34" fmla="*/ 517525 w 1006475"/>
              <a:gd name="connsiteY34" fmla="*/ 901700 h 1241425"/>
              <a:gd name="connsiteX35" fmla="*/ 457200 w 1006475"/>
              <a:gd name="connsiteY35" fmla="*/ 895350 h 1241425"/>
              <a:gd name="connsiteX36" fmla="*/ 387350 w 1006475"/>
              <a:gd name="connsiteY36" fmla="*/ 835025 h 1241425"/>
              <a:gd name="connsiteX37" fmla="*/ 307975 w 1006475"/>
              <a:gd name="connsiteY37" fmla="*/ 869950 h 1241425"/>
              <a:gd name="connsiteX38" fmla="*/ 292100 w 1006475"/>
              <a:gd name="connsiteY38" fmla="*/ 790575 h 1241425"/>
              <a:gd name="connsiteX39" fmla="*/ 320675 w 1006475"/>
              <a:gd name="connsiteY39" fmla="*/ 673100 h 1241425"/>
              <a:gd name="connsiteX40" fmla="*/ 250825 w 1006475"/>
              <a:gd name="connsiteY40" fmla="*/ 590550 h 1241425"/>
              <a:gd name="connsiteX41" fmla="*/ 161925 w 1006475"/>
              <a:gd name="connsiteY41" fmla="*/ 558800 h 1241425"/>
              <a:gd name="connsiteX42" fmla="*/ 161925 w 1006475"/>
              <a:gd name="connsiteY42" fmla="*/ 425450 h 1241425"/>
              <a:gd name="connsiteX43" fmla="*/ 50800 w 1006475"/>
              <a:gd name="connsiteY43" fmla="*/ 390525 h 1241425"/>
              <a:gd name="connsiteX44" fmla="*/ 28575 w 1006475"/>
              <a:gd name="connsiteY44" fmla="*/ 285750 h 1241425"/>
              <a:gd name="connsiteX45" fmla="*/ 85725 w 1006475"/>
              <a:gd name="connsiteY45" fmla="*/ 206375 h 1241425"/>
              <a:gd name="connsiteX46" fmla="*/ 0 w 1006475"/>
              <a:gd name="connsiteY46" fmla="*/ 123825 h 1241425"/>
              <a:gd name="connsiteX47" fmla="*/ 9525 w 1006475"/>
              <a:gd name="connsiteY47" fmla="*/ 25400 h 1241425"/>
              <a:gd name="connsiteX48" fmla="*/ 60325 w 1006475"/>
              <a:gd name="connsiteY48" fmla="*/ 38100 h 1241425"/>
              <a:gd name="connsiteX49" fmla="*/ 139700 w 1006475"/>
              <a:gd name="connsiteY49" fmla="*/ 0 h 1241425"/>
              <a:gd name="connsiteX50" fmla="*/ 161925 w 1006475"/>
              <a:gd name="connsiteY50" fmla="*/ 98425 h 1241425"/>
              <a:gd name="connsiteX51" fmla="*/ 266700 w 1006475"/>
              <a:gd name="connsiteY51" fmla="*/ 123825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06475" h="1241425">
                <a:moveTo>
                  <a:pt x="266700" y="123825"/>
                </a:moveTo>
                <a:lnTo>
                  <a:pt x="276225" y="190500"/>
                </a:lnTo>
                <a:lnTo>
                  <a:pt x="250825" y="282575"/>
                </a:lnTo>
                <a:lnTo>
                  <a:pt x="307975" y="320675"/>
                </a:lnTo>
                <a:lnTo>
                  <a:pt x="431800" y="292100"/>
                </a:lnTo>
                <a:lnTo>
                  <a:pt x="473075" y="314325"/>
                </a:lnTo>
                <a:lnTo>
                  <a:pt x="447675" y="412750"/>
                </a:lnTo>
                <a:lnTo>
                  <a:pt x="514350" y="438150"/>
                </a:lnTo>
                <a:lnTo>
                  <a:pt x="555625" y="473075"/>
                </a:lnTo>
                <a:lnTo>
                  <a:pt x="615950" y="482600"/>
                </a:lnTo>
                <a:lnTo>
                  <a:pt x="638175" y="508000"/>
                </a:lnTo>
                <a:lnTo>
                  <a:pt x="631825" y="581025"/>
                </a:lnTo>
                <a:lnTo>
                  <a:pt x="720725" y="590550"/>
                </a:lnTo>
                <a:lnTo>
                  <a:pt x="723900" y="657225"/>
                </a:lnTo>
                <a:lnTo>
                  <a:pt x="803275" y="660400"/>
                </a:lnTo>
                <a:lnTo>
                  <a:pt x="844550" y="698500"/>
                </a:lnTo>
                <a:lnTo>
                  <a:pt x="822325" y="730250"/>
                </a:lnTo>
                <a:lnTo>
                  <a:pt x="854075" y="752475"/>
                </a:lnTo>
                <a:lnTo>
                  <a:pt x="869950" y="787400"/>
                </a:lnTo>
                <a:lnTo>
                  <a:pt x="882650" y="815975"/>
                </a:lnTo>
                <a:lnTo>
                  <a:pt x="968375" y="803275"/>
                </a:lnTo>
                <a:lnTo>
                  <a:pt x="1003300" y="873125"/>
                </a:lnTo>
                <a:lnTo>
                  <a:pt x="1006475" y="917575"/>
                </a:lnTo>
                <a:lnTo>
                  <a:pt x="946150" y="914400"/>
                </a:lnTo>
                <a:lnTo>
                  <a:pt x="793750" y="977900"/>
                </a:lnTo>
                <a:lnTo>
                  <a:pt x="749300" y="917575"/>
                </a:lnTo>
                <a:lnTo>
                  <a:pt x="663575" y="949325"/>
                </a:lnTo>
                <a:lnTo>
                  <a:pt x="641350" y="1047750"/>
                </a:lnTo>
                <a:lnTo>
                  <a:pt x="781050" y="1139825"/>
                </a:lnTo>
                <a:lnTo>
                  <a:pt x="714375" y="1241425"/>
                </a:lnTo>
                <a:lnTo>
                  <a:pt x="552450" y="1225550"/>
                </a:lnTo>
                <a:lnTo>
                  <a:pt x="520700" y="1104900"/>
                </a:lnTo>
                <a:lnTo>
                  <a:pt x="460375" y="1066800"/>
                </a:lnTo>
                <a:lnTo>
                  <a:pt x="441325" y="981075"/>
                </a:lnTo>
                <a:lnTo>
                  <a:pt x="517525" y="901700"/>
                </a:lnTo>
                <a:lnTo>
                  <a:pt x="457200" y="895350"/>
                </a:lnTo>
                <a:lnTo>
                  <a:pt x="387350" y="835025"/>
                </a:lnTo>
                <a:lnTo>
                  <a:pt x="307975" y="869950"/>
                </a:lnTo>
                <a:lnTo>
                  <a:pt x="292100" y="790575"/>
                </a:lnTo>
                <a:lnTo>
                  <a:pt x="320675" y="673100"/>
                </a:lnTo>
                <a:lnTo>
                  <a:pt x="250825" y="590550"/>
                </a:lnTo>
                <a:lnTo>
                  <a:pt x="161925" y="558800"/>
                </a:lnTo>
                <a:lnTo>
                  <a:pt x="161925" y="425450"/>
                </a:lnTo>
                <a:lnTo>
                  <a:pt x="50800" y="390525"/>
                </a:lnTo>
                <a:lnTo>
                  <a:pt x="28575" y="285750"/>
                </a:lnTo>
                <a:lnTo>
                  <a:pt x="85725" y="206375"/>
                </a:lnTo>
                <a:lnTo>
                  <a:pt x="0" y="123825"/>
                </a:lnTo>
                <a:lnTo>
                  <a:pt x="9525" y="25400"/>
                </a:lnTo>
                <a:lnTo>
                  <a:pt x="60325" y="38100"/>
                </a:lnTo>
                <a:lnTo>
                  <a:pt x="139700" y="0"/>
                </a:lnTo>
                <a:lnTo>
                  <a:pt x="161925" y="98425"/>
                </a:lnTo>
                <a:lnTo>
                  <a:pt x="266700" y="123825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97FD12-8FBF-0945-AF4E-1928F2341B52}"/>
              </a:ext>
            </a:extLst>
          </p:cNvPr>
          <p:cNvSpPr txBox="1"/>
          <p:nvPr/>
        </p:nvSpPr>
        <p:spPr>
          <a:xfrm>
            <a:off x="3463552" y="1481109"/>
            <a:ext cx="579678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Placement of Distributed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On-Chip Voltage Regulators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53522-A7F9-4F4E-B246-05A523CA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28E3E78-A6A4-0A4D-AE6F-3622F8A5E1BE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0D3DF8-28D8-6C4D-9D05-38E120A3F104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0F16F88-1A66-734C-8205-82DA61667DC6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D74FB82-83B3-964B-B2E6-4B25341E8F7B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49E3354-3245-CA4C-8039-2D3CFABAEDF0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2B6A50E-53E8-9E4C-B781-CD7AD16829D4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625B1C8-98FF-6F4E-B152-75E86089F133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2CB6EE9-7E7E-E14A-AC75-C9891FD9ADE1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7261D0A-9AF1-4348-81D1-0DE9C3B8110E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F89FF1D-F8EB-9245-8A33-B484BCFB50DA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5416B2A-03D6-4D45-A80A-80FB12672287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62337E7-A80B-924C-8E0D-3A5A3F2F29AD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DFE7AB6-7CEF-CB48-BF5A-424D828BF74C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105D1C2-5BAF-F54C-B770-971016421AAA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15501D-6A57-E040-8CAE-3F0AA35E3521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B96DA0C-9A65-0D43-B9EA-29E56CFF3D48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8B6EEC-DE54-594D-B6F1-DFB7E02058EB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B28D41-7EB8-2B47-B215-B11EFDEDF426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D5291E-EE0F-6E46-A088-14D6EA90D546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0F6DFBD-DB21-FF43-88C2-2F46FB7575FA}"/>
              </a:ext>
            </a:extLst>
          </p:cNvPr>
          <p:cNvSpPr/>
          <p:nvPr/>
        </p:nvSpPr>
        <p:spPr>
          <a:xfrm>
            <a:off x="-530087" y="-5778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D0E4E8D-81BC-C344-8512-7A90DE576AF6}"/>
              </a:ext>
            </a:extLst>
          </p:cNvPr>
          <p:cNvSpPr/>
          <p:nvPr/>
        </p:nvSpPr>
        <p:spPr>
          <a:xfrm>
            <a:off x="5807075" y="2717800"/>
            <a:ext cx="835025" cy="1651000"/>
          </a:xfrm>
          <a:custGeom>
            <a:avLst/>
            <a:gdLst>
              <a:gd name="connsiteX0" fmla="*/ 714375 w 835025"/>
              <a:gd name="connsiteY0" fmla="*/ 1651000 h 1651000"/>
              <a:gd name="connsiteX1" fmla="*/ 806450 w 835025"/>
              <a:gd name="connsiteY1" fmla="*/ 1552575 h 1651000"/>
              <a:gd name="connsiteX2" fmla="*/ 730250 w 835025"/>
              <a:gd name="connsiteY2" fmla="*/ 1460500 h 1651000"/>
              <a:gd name="connsiteX3" fmla="*/ 835025 w 835025"/>
              <a:gd name="connsiteY3" fmla="*/ 1381125 h 1651000"/>
              <a:gd name="connsiteX4" fmla="*/ 800100 w 835025"/>
              <a:gd name="connsiteY4" fmla="*/ 1254125 h 1651000"/>
              <a:gd name="connsiteX5" fmla="*/ 736600 w 835025"/>
              <a:gd name="connsiteY5" fmla="*/ 1222375 h 1651000"/>
              <a:gd name="connsiteX6" fmla="*/ 723900 w 835025"/>
              <a:gd name="connsiteY6" fmla="*/ 1139825 h 1651000"/>
              <a:gd name="connsiteX7" fmla="*/ 812800 w 835025"/>
              <a:gd name="connsiteY7" fmla="*/ 1050925 h 1651000"/>
              <a:gd name="connsiteX8" fmla="*/ 733425 w 835025"/>
              <a:gd name="connsiteY8" fmla="*/ 1047750 h 1651000"/>
              <a:gd name="connsiteX9" fmla="*/ 666750 w 835025"/>
              <a:gd name="connsiteY9" fmla="*/ 984250 h 1651000"/>
              <a:gd name="connsiteX10" fmla="*/ 590550 w 835025"/>
              <a:gd name="connsiteY10" fmla="*/ 1019175 h 1651000"/>
              <a:gd name="connsiteX11" fmla="*/ 574675 w 835025"/>
              <a:gd name="connsiteY11" fmla="*/ 939800 h 1651000"/>
              <a:gd name="connsiteX12" fmla="*/ 606425 w 835025"/>
              <a:gd name="connsiteY12" fmla="*/ 825500 h 1651000"/>
              <a:gd name="connsiteX13" fmla="*/ 530225 w 835025"/>
              <a:gd name="connsiteY13" fmla="*/ 739775 h 1651000"/>
              <a:gd name="connsiteX14" fmla="*/ 447675 w 835025"/>
              <a:gd name="connsiteY14" fmla="*/ 714375 h 1651000"/>
              <a:gd name="connsiteX15" fmla="*/ 441325 w 835025"/>
              <a:gd name="connsiteY15" fmla="*/ 584200 h 1651000"/>
              <a:gd name="connsiteX16" fmla="*/ 323850 w 835025"/>
              <a:gd name="connsiteY16" fmla="*/ 536575 h 1651000"/>
              <a:gd name="connsiteX17" fmla="*/ 304800 w 835025"/>
              <a:gd name="connsiteY17" fmla="*/ 444500 h 1651000"/>
              <a:gd name="connsiteX18" fmla="*/ 377825 w 835025"/>
              <a:gd name="connsiteY18" fmla="*/ 352425 h 1651000"/>
              <a:gd name="connsiteX19" fmla="*/ 285750 w 835025"/>
              <a:gd name="connsiteY19" fmla="*/ 276225 h 1651000"/>
              <a:gd name="connsiteX20" fmla="*/ 282575 w 835025"/>
              <a:gd name="connsiteY20" fmla="*/ 168275 h 1651000"/>
              <a:gd name="connsiteX21" fmla="*/ 295275 w 835025"/>
              <a:gd name="connsiteY21" fmla="*/ 76200 h 1651000"/>
              <a:gd name="connsiteX22" fmla="*/ 266700 w 835025"/>
              <a:gd name="connsiteY22" fmla="*/ 22225 h 1651000"/>
              <a:gd name="connsiteX23" fmla="*/ 184150 w 835025"/>
              <a:gd name="connsiteY23" fmla="*/ 0 h 1651000"/>
              <a:gd name="connsiteX24" fmla="*/ 174625 w 835025"/>
              <a:gd name="connsiteY24" fmla="*/ 171450 h 1651000"/>
              <a:gd name="connsiteX25" fmla="*/ 127000 w 835025"/>
              <a:gd name="connsiteY25" fmla="*/ 314325 h 1651000"/>
              <a:gd name="connsiteX26" fmla="*/ 203200 w 835025"/>
              <a:gd name="connsiteY26" fmla="*/ 349250 h 1651000"/>
              <a:gd name="connsiteX27" fmla="*/ 127000 w 835025"/>
              <a:gd name="connsiteY27" fmla="*/ 374650 h 1651000"/>
              <a:gd name="connsiteX28" fmla="*/ 41275 w 835025"/>
              <a:gd name="connsiteY28" fmla="*/ 390525 h 1651000"/>
              <a:gd name="connsiteX29" fmla="*/ 120650 w 835025"/>
              <a:gd name="connsiteY29" fmla="*/ 504825 h 1651000"/>
              <a:gd name="connsiteX30" fmla="*/ 200025 w 835025"/>
              <a:gd name="connsiteY30" fmla="*/ 473075 h 1651000"/>
              <a:gd name="connsiteX31" fmla="*/ 266700 w 835025"/>
              <a:gd name="connsiteY31" fmla="*/ 561975 h 1651000"/>
              <a:gd name="connsiteX32" fmla="*/ 152400 w 835025"/>
              <a:gd name="connsiteY32" fmla="*/ 615950 h 1651000"/>
              <a:gd name="connsiteX33" fmla="*/ 57150 w 835025"/>
              <a:gd name="connsiteY33" fmla="*/ 619125 h 1651000"/>
              <a:gd name="connsiteX34" fmla="*/ 0 w 835025"/>
              <a:gd name="connsiteY34" fmla="*/ 679450 h 1651000"/>
              <a:gd name="connsiteX35" fmla="*/ 9525 w 835025"/>
              <a:gd name="connsiteY35" fmla="*/ 730250 h 1651000"/>
              <a:gd name="connsiteX36" fmla="*/ 76200 w 835025"/>
              <a:gd name="connsiteY36" fmla="*/ 730250 h 1651000"/>
              <a:gd name="connsiteX37" fmla="*/ 88900 w 835025"/>
              <a:gd name="connsiteY37" fmla="*/ 755650 h 1651000"/>
              <a:gd name="connsiteX38" fmla="*/ 92075 w 835025"/>
              <a:gd name="connsiteY38" fmla="*/ 831850 h 1651000"/>
              <a:gd name="connsiteX39" fmla="*/ 158750 w 835025"/>
              <a:gd name="connsiteY39" fmla="*/ 854075 h 1651000"/>
              <a:gd name="connsiteX40" fmla="*/ 193675 w 835025"/>
              <a:gd name="connsiteY40" fmla="*/ 920750 h 1651000"/>
              <a:gd name="connsiteX41" fmla="*/ 142875 w 835025"/>
              <a:gd name="connsiteY41" fmla="*/ 1003300 h 1651000"/>
              <a:gd name="connsiteX42" fmla="*/ 177800 w 835025"/>
              <a:gd name="connsiteY42" fmla="*/ 1050925 h 1651000"/>
              <a:gd name="connsiteX43" fmla="*/ 193675 w 835025"/>
              <a:gd name="connsiteY43" fmla="*/ 1120775 h 1651000"/>
              <a:gd name="connsiteX44" fmla="*/ 298450 w 835025"/>
              <a:gd name="connsiteY44" fmla="*/ 1101725 h 1651000"/>
              <a:gd name="connsiteX45" fmla="*/ 298450 w 835025"/>
              <a:gd name="connsiteY45" fmla="*/ 1101725 h 1651000"/>
              <a:gd name="connsiteX46" fmla="*/ 266700 w 835025"/>
              <a:gd name="connsiteY46" fmla="*/ 1200150 h 1651000"/>
              <a:gd name="connsiteX47" fmla="*/ 304800 w 835025"/>
              <a:gd name="connsiteY47" fmla="*/ 1273175 h 1651000"/>
              <a:gd name="connsiteX48" fmla="*/ 365125 w 835025"/>
              <a:gd name="connsiteY48" fmla="*/ 1266825 h 1651000"/>
              <a:gd name="connsiteX49" fmla="*/ 387350 w 835025"/>
              <a:gd name="connsiteY49" fmla="*/ 1317625 h 1651000"/>
              <a:gd name="connsiteX50" fmla="*/ 317500 w 835025"/>
              <a:gd name="connsiteY50" fmla="*/ 1371600 h 1651000"/>
              <a:gd name="connsiteX51" fmla="*/ 358775 w 835025"/>
              <a:gd name="connsiteY51" fmla="*/ 1450975 h 1651000"/>
              <a:gd name="connsiteX52" fmla="*/ 454025 w 835025"/>
              <a:gd name="connsiteY52" fmla="*/ 1419225 h 1651000"/>
              <a:gd name="connsiteX53" fmla="*/ 495300 w 835025"/>
              <a:gd name="connsiteY53" fmla="*/ 1457325 h 1651000"/>
              <a:gd name="connsiteX54" fmla="*/ 584200 w 835025"/>
              <a:gd name="connsiteY54" fmla="*/ 1422400 h 1651000"/>
              <a:gd name="connsiteX55" fmla="*/ 527050 w 835025"/>
              <a:gd name="connsiteY55" fmla="*/ 1470025 h 1651000"/>
              <a:gd name="connsiteX56" fmla="*/ 549275 w 835025"/>
              <a:gd name="connsiteY56" fmla="*/ 1489075 h 1651000"/>
              <a:gd name="connsiteX57" fmla="*/ 593725 w 835025"/>
              <a:gd name="connsiteY57" fmla="*/ 1479550 h 1651000"/>
              <a:gd name="connsiteX58" fmla="*/ 631825 w 835025"/>
              <a:gd name="connsiteY58" fmla="*/ 1552575 h 1651000"/>
              <a:gd name="connsiteX59" fmla="*/ 628650 w 835025"/>
              <a:gd name="connsiteY59" fmla="*/ 1597025 h 1651000"/>
              <a:gd name="connsiteX60" fmla="*/ 714375 w 835025"/>
              <a:gd name="connsiteY60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35025" h="1651000">
                <a:moveTo>
                  <a:pt x="714375" y="1651000"/>
                </a:moveTo>
                <a:lnTo>
                  <a:pt x="806450" y="1552575"/>
                </a:lnTo>
                <a:lnTo>
                  <a:pt x="730250" y="1460500"/>
                </a:lnTo>
                <a:lnTo>
                  <a:pt x="835025" y="1381125"/>
                </a:lnTo>
                <a:lnTo>
                  <a:pt x="800100" y="1254125"/>
                </a:lnTo>
                <a:lnTo>
                  <a:pt x="736600" y="1222375"/>
                </a:lnTo>
                <a:lnTo>
                  <a:pt x="723900" y="1139825"/>
                </a:lnTo>
                <a:lnTo>
                  <a:pt x="812800" y="1050925"/>
                </a:lnTo>
                <a:lnTo>
                  <a:pt x="733425" y="1047750"/>
                </a:lnTo>
                <a:lnTo>
                  <a:pt x="666750" y="984250"/>
                </a:lnTo>
                <a:lnTo>
                  <a:pt x="590550" y="1019175"/>
                </a:lnTo>
                <a:lnTo>
                  <a:pt x="574675" y="939800"/>
                </a:lnTo>
                <a:lnTo>
                  <a:pt x="606425" y="825500"/>
                </a:lnTo>
                <a:lnTo>
                  <a:pt x="530225" y="739775"/>
                </a:lnTo>
                <a:lnTo>
                  <a:pt x="447675" y="714375"/>
                </a:lnTo>
                <a:lnTo>
                  <a:pt x="441325" y="584200"/>
                </a:lnTo>
                <a:lnTo>
                  <a:pt x="323850" y="536575"/>
                </a:lnTo>
                <a:lnTo>
                  <a:pt x="304800" y="444500"/>
                </a:lnTo>
                <a:lnTo>
                  <a:pt x="377825" y="352425"/>
                </a:lnTo>
                <a:lnTo>
                  <a:pt x="285750" y="276225"/>
                </a:lnTo>
                <a:cubicBezTo>
                  <a:pt x="284692" y="240242"/>
                  <a:pt x="283633" y="204258"/>
                  <a:pt x="282575" y="168275"/>
                </a:cubicBezTo>
                <a:lnTo>
                  <a:pt x="295275" y="76200"/>
                </a:lnTo>
                <a:lnTo>
                  <a:pt x="266700" y="22225"/>
                </a:lnTo>
                <a:lnTo>
                  <a:pt x="184150" y="0"/>
                </a:lnTo>
                <a:lnTo>
                  <a:pt x="174625" y="171450"/>
                </a:lnTo>
                <a:lnTo>
                  <a:pt x="127000" y="314325"/>
                </a:lnTo>
                <a:lnTo>
                  <a:pt x="203200" y="349250"/>
                </a:lnTo>
                <a:lnTo>
                  <a:pt x="127000" y="374650"/>
                </a:lnTo>
                <a:lnTo>
                  <a:pt x="41275" y="390525"/>
                </a:lnTo>
                <a:lnTo>
                  <a:pt x="120650" y="504825"/>
                </a:lnTo>
                <a:lnTo>
                  <a:pt x="200025" y="473075"/>
                </a:lnTo>
                <a:lnTo>
                  <a:pt x="266700" y="561975"/>
                </a:lnTo>
                <a:lnTo>
                  <a:pt x="152400" y="615950"/>
                </a:lnTo>
                <a:lnTo>
                  <a:pt x="57150" y="619125"/>
                </a:lnTo>
                <a:lnTo>
                  <a:pt x="0" y="679450"/>
                </a:lnTo>
                <a:lnTo>
                  <a:pt x="9525" y="730250"/>
                </a:lnTo>
                <a:lnTo>
                  <a:pt x="76200" y="730250"/>
                </a:lnTo>
                <a:lnTo>
                  <a:pt x="88900" y="755650"/>
                </a:lnTo>
                <a:lnTo>
                  <a:pt x="92075" y="831850"/>
                </a:lnTo>
                <a:lnTo>
                  <a:pt x="158750" y="854075"/>
                </a:lnTo>
                <a:lnTo>
                  <a:pt x="193675" y="920750"/>
                </a:lnTo>
                <a:lnTo>
                  <a:pt x="142875" y="1003300"/>
                </a:lnTo>
                <a:lnTo>
                  <a:pt x="177800" y="1050925"/>
                </a:lnTo>
                <a:lnTo>
                  <a:pt x="193675" y="1120775"/>
                </a:lnTo>
                <a:lnTo>
                  <a:pt x="298450" y="1101725"/>
                </a:lnTo>
                <a:lnTo>
                  <a:pt x="298450" y="1101725"/>
                </a:lnTo>
                <a:lnTo>
                  <a:pt x="266700" y="1200150"/>
                </a:lnTo>
                <a:lnTo>
                  <a:pt x="304800" y="1273175"/>
                </a:lnTo>
                <a:lnTo>
                  <a:pt x="365125" y="1266825"/>
                </a:lnTo>
                <a:lnTo>
                  <a:pt x="387350" y="1317625"/>
                </a:lnTo>
                <a:lnTo>
                  <a:pt x="317500" y="1371600"/>
                </a:lnTo>
                <a:lnTo>
                  <a:pt x="358775" y="1450975"/>
                </a:lnTo>
                <a:lnTo>
                  <a:pt x="454025" y="1419225"/>
                </a:lnTo>
                <a:lnTo>
                  <a:pt x="495300" y="1457325"/>
                </a:lnTo>
                <a:lnTo>
                  <a:pt x="584200" y="1422400"/>
                </a:lnTo>
                <a:lnTo>
                  <a:pt x="527050" y="1470025"/>
                </a:lnTo>
                <a:lnTo>
                  <a:pt x="549275" y="1489075"/>
                </a:lnTo>
                <a:lnTo>
                  <a:pt x="593725" y="1479550"/>
                </a:lnTo>
                <a:lnTo>
                  <a:pt x="631825" y="1552575"/>
                </a:lnTo>
                <a:lnTo>
                  <a:pt x="628650" y="1597025"/>
                </a:lnTo>
                <a:lnTo>
                  <a:pt x="714375" y="1651000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4AEC36-6281-F048-8A56-152FEBE38615}"/>
              </a:ext>
            </a:extLst>
          </p:cNvPr>
          <p:cNvSpPr txBox="1"/>
          <p:nvPr/>
        </p:nvSpPr>
        <p:spPr>
          <a:xfrm>
            <a:off x="2438432" y="4416720"/>
            <a:ext cx="784702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SPROUT – Smart Power </a:t>
            </a:r>
            <a:r>
              <a:rPr lang="en-US" sz="36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ROUTing</a:t>
            </a:r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Tool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for Power Network Prototyping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30F3EF-3113-8B43-8FB5-5726805A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9527F5A-9311-1048-966B-68139F3B3DED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D09DE44-F215-144F-98AE-0A8762FB71F3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24CDC2B-B3DD-E849-91B1-E27C7A6FCC1D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4593BD6-F805-C547-8B00-16F50088124C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9658B6E-76AB-6148-8A78-3BA8BCFD854C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A605FF7-0E4B-D24C-9B51-2DC8500EA8D8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920D254-B360-2240-BF74-18E7532957D1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0B09DE3-148C-A04F-833E-24D4396A9B36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AC70C5B-AD8A-114D-A3FB-179D8EDA7FBC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0B55C2F-B6A9-184B-8474-F1A7FEA986B9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1A96590-47B4-FD4A-9E33-C12175DECC19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CB8F9C-7962-684C-8711-C11D4584232F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71BD75E-DB53-EA4B-AC1A-81BAFC62447D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F4A8377-1514-6646-8FBB-FFFD6B8A4014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B3689C9-8919-0C40-9EC6-6B408DB90F60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9D617C3-F0FF-8741-909A-701B7B719D88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087AF6-34D9-5E40-AB34-2CE3F5D99EB6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9F553B-41D3-1140-84BA-E2D20C5ACBD7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C932C6-591D-A24B-ADC0-63E04581E3EB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363C235-C908-7845-B615-D21DBC63D3AC}"/>
              </a:ext>
            </a:extLst>
          </p:cNvPr>
          <p:cNvSpPr/>
          <p:nvPr/>
        </p:nvSpPr>
        <p:spPr>
          <a:xfrm>
            <a:off x="-530087" y="-5778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A8F3861F-931C-D543-AE3D-3D7AF6ED4036}"/>
              </a:ext>
            </a:extLst>
          </p:cNvPr>
          <p:cNvSpPr/>
          <p:nvPr/>
        </p:nvSpPr>
        <p:spPr>
          <a:xfrm>
            <a:off x="5499100" y="2508250"/>
            <a:ext cx="574675" cy="933450"/>
          </a:xfrm>
          <a:custGeom>
            <a:avLst/>
            <a:gdLst>
              <a:gd name="connsiteX0" fmla="*/ 263525 w 574675"/>
              <a:gd name="connsiteY0" fmla="*/ 0 h 933450"/>
              <a:gd name="connsiteX1" fmla="*/ 120650 w 574675"/>
              <a:gd name="connsiteY1" fmla="*/ 15875 h 933450"/>
              <a:gd name="connsiteX2" fmla="*/ 114300 w 574675"/>
              <a:gd name="connsiteY2" fmla="*/ 57150 h 933450"/>
              <a:gd name="connsiteX3" fmla="*/ 41275 w 574675"/>
              <a:gd name="connsiteY3" fmla="*/ 79375 h 933450"/>
              <a:gd name="connsiteX4" fmla="*/ 28575 w 574675"/>
              <a:gd name="connsiteY4" fmla="*/ 130175 h 933450"/>
              <a:gd name="connsiteX5" fmla="*/ 53975 w 574675"/>
              <a:gd name="connsiteY5" fmla="*/ 165100 h 933450"/>
              <a:gd name="connsiteX6" fmla="*/ 28575 w 574675"/>
              <a:gd name="connsiteY6" fmla="*/ 184150 h 933450"/>
              <a:gd name="connsiteX7" fmla="*/ 28575 w 574675"/>
              <a:gd name="connsiteY7" fmla="*/ 285750 h 933450"/>
              <a:gd name="connsiteX8" fmla="*/ 0 w 574675"/>
              <a:gd name="connsiteY8" fmla="*/ 298450 h 933450"/>
              <a:gd name="connsiteX9" fmla="*/ 9525 w 574675"/>
              <a:gd name="connsiteY9" fmla="*/ 415925 h 933450"/>
              <a:gd name="connsiteX10" fmla="*/ 47625 w 574675"/>
              <a:gd name="connsiteY10" fmla="*/ 466725 h 933450"/>
              <a:gd name="connsiteX11" fmla="*/ 88900 w 574675"/>
              <a:gd name="connsiteY11" fmla="*/ 466725 h 933450"/>
              <a:gd name="connsiteX12" fmla="*/ 85725 w 574675"/>
              <a:gd name="connsiteY12" fmla="*/ 552450 h 933450"/>
              <a:gd name="connsiteX13" fmla="*/ 203200 w 574675"/>
              <a:gd name="connsiteY13" fmla="*/ 558800 h 933450"/>
              <a:gd name="connsiteX14" fmla="*/ 234950 w 574675"/>
              <a:gd name="connsiteY14" fmla="*/ 590550 h 933450"/>
              <a:gd name="connsiteX15" fmla="*/ 200025 w 574675"/>
              <a:gd name="connsiteY15" fmla="*/ 650875 h 933450"/>
              <a:gd name="connsiteX16" fmla="*/ 187325 w 574675"/>
              <a:gd name="connsiteY16" fmla="*/ 663575 h 933450"/>
              <a:gd name="connsiteX17" fmla="*/ 209550 w 574675"/>
              <a:gd name="connsiteY17" fmla="*/ 714375 h 933450"/>
              <a:gd name="connsiteX18" fmla="*/ 187325 w 574675"/>
              <a:gd name="connsiteY18" fmla="*/ 847725 h 933450"/>
              <a:gd name="connsiteX19" fmla="*/ 257175 w 574675"/>
              <a:gd name="connsiteY19" fmla="*/ 863600 h 933450"/>
              <a:gd name="connsiteX20" fmla="*/ 298450 w 574675"/>
              <a:gd name="connsiteY20" fmla="*/ 933450 h 933450"/>
              <a:gd name="connsiteX21" fmla="*/ 298450 w 574675"/>
              <a:gd name="connsiteY21" fmla="*/ 933450 h 933450"/>
              <a:gd name="connsiteX22" fmla="*/ 323850 w 574675"/>
              <a:gd name="connsiteY22" fmla="*/ 882650 h 933450"/>
              <a:gd name="connsiteX23" fmla="*/ 371475 w 574675"/>
              <a:gd name="connsiteY23" fmla="*/ 831850 h 933450"/>
              <a:gd name="connsiteX24" fmla="*/ 476250 w 574675"/>
              <a:gd name="connsiteY24" fmla="*/ 825500 h 933450"/>
              <a:gd name="connsiteX25" fmla="*/ 574675 w 574675"/>
              <a:gd name="connsiteY25" fmla="*/ 765175 h 933450"/>
              <a:gd name="connsiteX26" fmla="*/ 517525 w 574675"/>
              <a:gd name="connsiteY26" fmla="*/ 688975 h 933450"/>
              <a:gd name="connsiteX27" fmla="*/ 425450 w 574675"/>
              <a:gd name="connsiteY27" fmla="*/ 717550 h 933450"/>
              <a:gd name="connsiteX28" fmla="*/ 358775 w 574675"/>
              <a:gd name="connsiteY28" fmla="*/ 603250 h 933450"/>
              <a:gd name="connsiteX29" fmla="*/ 511175 w 574675"/>
              <a:gd name="connsiteY29" fmla="*/ 561975 h 933450"/>
              <a:gd name="connsiteX30" fmla="*/ 438150 w 574675"/>
              <a:gd name="connsiteY30" fmla="*/ 527050 h 933450"/>
              <a:gd name="connsiteX31" fmla="*/ 488950 w 574675"/>
              <a:gd name="connsiteY31" fmla="*/ 361950 h 933450"/>
              <a:gd name="connsiteX32" fmla="*/ 501650 w 574675"/>
              <a:gd name="connsiteY32" fmla="*/ 222250 h 933450"/>
              <a:gd name="connsiteX33" fmla="*/ 549275 w 574675"/>
              <a:gd name="connsiteY33" fmla="*/ 212725 h 933450"/>
              <a:gd name="connsiteX34" fmla="*/ 476250 w 574675"/>
              <a:gd name="connsiteY34" fmla="*/ 177800 h 933450"/>
              <a:gd name="connsiteX35" fmla="*/ 473075 w 574675"/>
              <a:gd name="connsiteY35" fmla="*/ 117475 h 933450"/>
              <a:gd name="connsiteX36" fmla="*/ 473075 w 574675"/>
              <a:gd name="connsiteY36" fmla="*/ 117475 h 933450"/>
              <a:gd name="connsiteX37" fmla="*/ 403225 w 574675"/>
              <a:gd name="connsiteY37" fmla="*/ 98425 h 933450"/>
              <a:gd name="connsiteX38" fmla="*/ 368300 w 574675"/>
              <a:gd name="connsiteY38" fmla="*/ 50800 h 933450"/>
              <a:gd name="connsiteX39" fmla="*/ 307975 w 574675"/>
              <a:gd name="connsiteY39" fmla="*/ 50800 h 933450"/>
              <a:gd name="connsiteX40" fmla="*/ 263525 w 574675"/>
              <a:gd name="connsiteY40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675" h="933450">
                <a:moveTo>
                  <a:pt x="263525" y="0"/>
                </a:moveTo>
                <a:lnTo>
                  <a:pt x="120650" y="15875"/>
                </a:lnTo>
                <a:lnTo>
                  <a:pt x="114300" y="57150"/>
                </a:lnTo>
                <a:lnTo>
                  <a:pt x="41275" y="79375"/>
                </a:lnTo>
                <a:lnTo>
                  <a:pt x="28575" y="130175"/>
                </a:lnTo>
                <a:lnTo>
                  <a:pt x="53975" y="165100"/>
                </a:lnTo>
                <a:lnTo>
                  <a:pt x="28575" y="184150"/>
                </a:lnTo>
                <a:lnTo>
                  <a:pt x="28575" y="285750"/>
                </a:lnTo>
                <a:lnTo>
                  <a:pt x="0" y="298450"/>
                </a:lnTo>
                <a:lnTo>
                  <a:pt x="9525" y="415925"/>
                </a:lnTo>
                <a:lnTo>
                  <a:pt x="47625" y="466725"/>
                </a:lnTo>
                <a:lnTo>
                  <a:pt x="88900" y="466725"/>
                </a:lnTo>
                <a:lnTo>
                  <a:pt x="85725" y="552450"/>
                </a:lnTo>
                <a:lnTo>
                  <a:pt x="203200" y="558800"/>
                </a:lnTo>
                <a:lnTo>
                  <a:pt x="234950" y="590550"/>
                </a:lnTo>
                <a:lnTo>
                  <a:pt x="200025" y="650875"/>
                </a:lnTo>
                <a:lnTo>
                  <a:pt x="187325" y="663575"/>
                </a:lnTo>
                <a:lnTo>
                  <a:pt x="209550" y="714375"/>
                </a:lnTo>
                <a:lnTo>
                  <a:pt x="187325" y="847725"/>
                </a:lnTo>
                <a:lnTo>
                  <a:pt x="257175" y="863600"/>
                </a:lnTo>
                <a:lnTo>
                  <a:pt x="298450" y="933450"/>
                </a:lnTo>
                <a:lnTo>
                  <a:pt x="298450" y="933450"/>
                </a:lnTo>
                <a:lnTo>
                  <a:pt x="323850" y="882650"/>
                </a:lnTo>
                <a:lnTo>
                  <a:pt x="371475" y="831850"/>
                </a:lnTo>
                <a:lnTo>
                  <a:pt x="476250" y="825500"/>
                </a:lnTo>
                <a:lnTo>
                  <a:pt x="574675" y="765175"/>
                </a:lnTo>
                <a:lnTo>
                  <a:pt x="517525" y="688975"/>
                </a:lnTo>
                <a:lnTo>
                  <a:pt x="425450" y="717550"/>
                </a:lnTo>
                <a:lnTo>
                  <a:pt x="358775" y="603250"/>
                </a:lnTo>
                <a:lnTo>
                  <a:pt x="511175" y="561975"/>
                </a:lnTo>
                <a:lnTo>
                  <a:pt x="438150" y="527050"/>
                </a:lnTo>
                <a:lnTo>
                  <a:pt x="488950" y="361950"/>
                </a:lnTo>
                <a:lnTo>
                  <a:pt x="501650" y="222250"/>
                </a:lnTo>
                <a:lnTo>
                  <a:pt x="549275" y="212725"/>
                </a:lnTo>
                <a:lnTo>
                  <a:pt x="476250" y="177800"/>
                </a:lnTo>
                <a:lnTo>
                  <a:pt x="473075" y="117475"/>
                </a:lnTo>
                <a:lnTo>
                  <a:pt x="473075" y="117475"/>
                </a:lnTo>
                <a:lnTo>
                  <a:pt x="403225" y="98425"/>
                </a:lnTo>
                <a:lnTo>
                  <a:pt x="368300" y="50800"/>
                </a:lnTo>
                <a:lnTo>
                  <a:pt x="307975" y="50800"/>
                </a:lnTo>
                <a:lnTo>
                  <a:pt x="263525" y="0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E7CCDE3-7970-6949-BF90-1C95D51D49C0}"/>
              </a:ext>
            </a:extLst>
          </p:cNvPr>
          <p:cNvSpPr/>
          <p:nvPr/>
        </p:nvSpPr>
        <p:spPr>
          <a:xfrm>
            <a:off x="9603250" y="1283440"/>
            <a:ext cx="606867" cy="783186"/>
          </a:xfrm>
          <a:custGeom>
            <a:avLst/>
            <a:gdLst>
              <a:gd name="connsiteX0" fmla="*/ 0 w 606867"/>
              <a:gd name="connsiteY0" fmla="*/ 319835 h 783186"/>
              <a:gd name="connsiteX1" fmla="*/ 69708 w 606867"/>
              <a:gd name="connsiteY1" fmla="*/ 274730 h 783186"/>
              <a:gd name="connsiteX2" fmla="*/ 65607 w 606867"/>
              <a:gd name="connsiteY2" fmla="*/ 180420 h 783186"/>
              <a:gd name="connsiteX3" fmla="*/ 168119 w 606867"/>
              <a:gd name="connsiteY3" fmla="*/ 200922 h 783186"/>
              <a:gd name="connsiteX4" fmla="*/ 159918 w 606867"/>
              <a:gd name="connsiteY4" fmla="*/ 110712 h 783186"/>
              <a:gd name="connsiteX5" fmla="*/ 159918 w 606867"/>
              <a:gd name="connsiteY5" fmla="*/ 110712 h 783186"/>
              <a:gd name="connsiteX6" fmla="*/ 172219 w 606867"/>
              <a:gd name="connsiteY6" fmla="*/ 41005 h 783186"/>
              <a:gd name="connsiteX7" fmla="*/ 205023 w 606867"/>
              <a:gd name="connsiteY7" fmla="*/ 12302 h 783186"/>
              <a:gd name="connsiteX8" fmla="*/ 315735 w 606867"/>
              <a:gd name="connsiteY8" fmla="*/ 12302 h 783186"/>
              <a:gd name="connsiteX9" fmla="*/ 377241 w 606867"/>
              <a:gd name="connsiteY9" fmla="*/ 16402 h 783186"/>
              <a:gd name="connsiteX10" fmla="*/ 389543 w 606867"/>
              <a:gd name="connsiteY10" fmla="*/ 0 h 783186"/>
              <a:gd name="connsiteX11" fmla="*/ 475652 w 606867"/>
              <a:gd name="connsiteY11" fmla="*/ 36904 h 783186"/>
              <a:gd name="connsiteX12" fmla="*/ 541259 w 606867"/>
              <a:gd name="connsiteY12" fmla="*/ 139416 h 783186"/>
              <a:gd name="connsiteX13" fmla="*/ 594565 w 606867"/>
              <a:gd name="connsiteY13" fmla="*/ 131215 h 783186"/>
              <a:gd name="connsiteX14" fmla="*/ 594565 w 606867"/>
              <a:gd name="connsiteY14" fmla="*/ 205023 h 783186"/>
              <a:gd name="connsiteX15" fmla="*/ 528958 w 606867"/>
              <a:gd name="connsiteY15" fmla="*/ 205023 h 783186"/>
              <a:gd name="connsiteX16" fmla="*/ 496154 w 606867"/>
              <a:gd name="connsiteY16" fmla="*/ 225525 h 783186"/>
              <a:gd name="connsiteX17" fmla="*/ 492054 w 606867"/>
              <a:gd name="connsiteY17" fmla="*/ 315735 h 783186"/>
              <a:gd name="connsiteX18" fmla="*/ 492054 w 606867"/>
              <a:gd name="connsiteY18" fmla="*/ 315735 h 783186"/>
              <a:gd name="connsiteX19" fmla="*/ 410045 w 606867"/>
              <a:gd name="connsiteY19" fmla="*/ 344438 h 783186"/>
              <a:gd name="connsiteX20" fmla="*/ 410045 w 606867"/>
              <a:gd name="connsiteY20" fmla="*/ 438748 h 783186"/>
              <a:gd name="connsiteX21" fmla="*/ 430547 w 606867"/>
              <a:gd name="connsiteY21" fmla="*/ 500255 h 783186"/>
              <a:gd name="connsiteX22" fmla="*/ 471552 w 606867"/>
              <a:gd name="connsiteY22" fmla="*/ 541260 h 783186"/>
              <a:gd name="connsiteX23" fmla="*/ 500255 w 606867"/>
              <a:gd name="connsiteY23" fmla="*/ 582264 h 783186"/>
              <a:gd name="connsiteX24" fmla="*/ 549460 w 606867"/>
              <a:gd name="connsiteY24" fmla="*/ 545360 h 783186"/>
              <a:gd name="connsiteX25" fmla="*/ 606867 w 606867"/>
              <a:gd name="connsiteY25" fmla="*/ 656072 h 783186"/>
              <a:gd name="connsiteX26" fmla="*/ 504355 w 606867"/>
              <a:gd name="connsiteY26" fmla="*/ 684775 h 783186"/>
              <a:gd name="connsiteX27" fmla="*/ 463351 w 606867"/>
              <a:gd name="connsiteY27" fmla="*/ 733981 h 783186"/>
              <a:gd name="connsiteX28" fmla="*/ 356739 w 606867"/>
              <a:gd name="connsiteY28" fmla="*/ 774985 h 783186"/>
              <a:gd name="connsiteX29" fmla="*/ 270630 w 606867"/>
              <a:gd name="connsiteY29" fmla="*/ 783186 h 783186"/>
              <a:gd name="connsiteX30" fmla="*/ 237826 w 606867"/>
              <a:gd name="connsiteY30" fmla="*/ 770885 h 783186"/>
              <a:gd name="connsiteX31" fmla="*/ 221424 w 606867"/>
              <a:gd name="connsiteY31" fmla="*/ 651972 h 783186"/>
              <a:gd name="connsiteX32" fmla="*/ 200922 w 606867"/>
              <a:gd name="connsiteY32" fmla="*/ 516657 h 783186"/>
              <a:gd name="connsiteX33" fmla="*/ 159918 w 606867"/>
              <a:gd name="connsiteY33" fmla="*/ 479753 h 783186"/>
              <a:gd name="connsiteX34" fmla="*/ 114813 w 606867"/>
              <a:gd name="connsiteY34" fmla="*/ 405945 h 783186"/>
              <a:gd name="connsiteX35" fmla="*/ 0 w 606867"/>
              <a:gd name="connsiteY35" fmla="*/ 319835 h 78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6867" h="783186">
                <a:moveTo>
                  <a:pt x="0" y="319835"/>
                </a:moveTo>
                <a:lnTo>
                  <a:pt x="69708" y="274730"/>
                </a:lnTo>
                <a:lnTo>
                  <a:pt x="65607" y="180420"/>
                </a:lnTo>
                <a:lnTo>
                  <a:pt x="168119" y="200922"/>
                </a:lnTo>
                <a:lnTo>
                  <a:pt x="159918" y="110712"/>
                </a:lnTo>
                <a:lnTo>
                  <a:pt x="159918" y="110712"/>
                </a:lnTo>
                <a:lnTo>
                  <a:pt x="172219" y="41005"/>
                </a:lnTo>
                <a:lnTo>
                  <a:pt x="205023" y="12302"/>
                </a:lnTo>
                <a:lnTo>
                  <a:pt x="315735" y="12302"/>
                </a:lnTo>
                <a:lnTo>
                  <a:pt x="377241" y="16402"/>
                </a:lnTo>
                <a:lnTo>
                  <a:pt x="389543" y="0"/>
                </a:lnTo>
                <a:lnTo>
                  <a:pt x="475652" y="36904"/>
                </a:lnTo>
                <a:lnTo>
                  <a:pt x="541259" y="139416"/>
                </a:lnTo>
                <a:lnTo>
                  <a:pt x="594565" y="131215"/>
                </a:lnTo>
                <a:lnTo>
                  <a:pt x="594565" y="205023"/>
                </a:lnTo>
                <a:lnTo>
                  <a:pt x="528958" y="205023"/>
                </a:lnTo>
                <a:lnTo>
                  <a:pt x="496154" y="225525"/>
                </a:lnTo>
                <a:lnTo>
                  <a:pt x="492054" y="315735"/>
                </a:lnTo>
                <a:lnTo>
                  <a:pt x="492054" y="315735"/>
                </a:lnTo>
                <a:lnTo>
                  <a:pt x="410045" y="344438"/>
                </a:lnTo>
                <a:lnTo>
                  <a:pt x="410045" y="438748"/>
                </a:lnTo>
                <a:lnTo>
                  <a:pt x="430547" y="500255"/>
                </a:lnTo>
                <a:lnTo>
                  <a:pt x="471552" y="541260"/>
                </a:lnTo>
                <a:lnTo>
                  <a:pt x="500255" y="582264"/>
                </a:lnTo>
                <a:lnTo>
                  <a:pt x="549460" y="545360"/>
                </a:lnTo>
                <a:lnTo>
                  <a:pt x="606867" y="656072"/>
                </a:lnTo>
                <a:lnTo>
                  <a:pt x="504355" y="684775"/>
                </a:lnTo>
                <a:lnTo>
                  <a:pt x="463351" y="733981"/>
                </a:lnTo>
                <a:lnTo>
                  <a:pt x="356739" y="774985"/>
                </a:lnTo>
                <a:lnTo>
                  <a:pt x="270630" y="783186"/>
                </a:lnTo>
                <a:lnTo>
                  <a:pt x="237826" y="770885"/>
                </a:lnTo>
                <a:lnTo>
                  <a:pt x="221424" y="651972"/>
                </a:lnTo>
                <a:lnTo>
                  <a:pt x="200922" y="516657"/>
                </a:lnTo>
                <a:lnTo>
                  <a:pt x="159918" y="479753"/>
                </a:lnTo>
                <a:lnTo>
                  <a:pt x="114813" y="405945"/>
                </a:lnTo>
                <a:lnTo>
                  <a:pt x="0" y="319835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7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F23972-C4CC-8440-BC49-02A39E0499ED}"/>
              </a:ext>
            </a:extLst>
          </p:cNvPr>
          <p:cNvSpPr txBox="1"/>
          <p:nvPr/>
        </p:nvSpPr>
        <p:spPr>
          <a:xfrm>
            <a:off x="3384581" y="1013902"/>
            <a:ext cx="6202339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QuCTS</a:t>
            </a:r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– Single Flux Quantum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Clock Tree Synthesis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CF6E6-B682-F145-84C7-433C2065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07077B8-15A9-CC47-8BBF-3B9493775A3A}"/>
              </a:ext>
            </a:extLst>
          </p:cNvPr>
          <p:cNvGrpSpPr/>
          <p:nvPr/>
        </p:nvGrpSpPr>
        <p:grpSpPr>
          <a:xfrm>
            <a:off x="314242" y="-32075"/>
            <a:ext cx="11658070" cy="6746206"/>
            <a:chOff x="314242" y="-32075"/>
            <a:chExt cx="11658070" cy="67462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3BB048C-E874-DF4A-A4AF-165BBA6A416B}"/>
                </a:ext>
              </a:extLst>
            </p:cNvPr>
            <p:cNvGrpSpPr/>
            <p:nvPr/>
          </p:nvGrpSpPr>
          <p:grpSpPr>
            <a:xfrm>
              <a:off x="314242" y="-32075"/>
              <a:ext cx="11658070" cy="6746206"/>
              <a:chOff x="314242" y="-32075"/>
              <a:chExt cx="11658070" cy="674620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99C9960-670E-9144-95E5-5FCCDFB36868}"/>
                  </a:ext>
                </a:extLst>
              </p:cNvPr>
              <p:cNvGrpSpPr/>
              <p:nvPr/>
            </p:nvGrpSpPr>
            <p:grpSpPr>
              <a:xfrm>
                <a:off x="314242" y="-32075"/>
                <a:ext cx="11460131" cy="6746206"/>
                <a:chOff x="314242" y="-32075"/>
                <a:chExt cx="11460131" cy="6746206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2D05DC9-7941-E34B-A632-C30927251A6B}"/>
                    </a:ext>
                  </a:extLst>
                </p:cNvPr>
                <p:cNvSpPr txBox="1"/>
                <p:nvPr/>
              </p:nvSpPr>
              <p:spPr>
                <a:xfrm rot="2030066">
                  <a:off x="2028821" y="5342288"/>
                  <a:ext cx="1837041" cy="274320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Assembly Channel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64479CE-1877-0A45-B7E0-CEA1834C3A13}"/>
                    </a:ext>
                  </a:extLst>
                </p:cNvPr>
                <p:cNvSpPr txBox="1"/>
                <p:nvPr/>
              </p:nvSpPr>
              <p:spPr>
                <a:xfrm>
                  <a:off x="6935284" y="462333"/>
                  <a:ext cx="1569660" cy="830997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Cryogenic </a:t>
                  </a:r>
                </a:p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Ocean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C7CDE02-4528-BF4F-BD5C-57D7973F46F0}"/>
                    </a:ext>
                  </a:extLst>
                </p:cNvPr>
                <p:cNvSpPr txBox="1"/>
                <p:nvPr/>
              </p:nvSpPr>
              <p:spPr>
                <a:xfrm>
                  <a:off x="8240762" y="5890474"/>
                  <a:ext cx="1622560" cy="70788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Nonvolatile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Sea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85FFAB0-0992-894B-B7DF-05851627FDD4}"/>
                    </a:ext>
                  </a:extLst>
                </p:cNvPr>
                <p:cNvSpPr txBox="1"/>
                <p:nvPr/>
              </p:nvSpPr>
              <p:spPr>
                <a:xfrm>
                  <a:off x="10583342" y="-32075"/>
                  <a:ext cx="1191031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Quantum 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Computing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0C4B2C7-4EBF-3740-B63B-794CC764C286}"/>
                    </a:ext>
                  </a:extLst>
                </p:cNvPr>
                <p:cNvSpPr txBox="1"/>
                <p:nvPr/>
              </p:nvSpPr>
              <p:spPr>
                <a:xfrm rot="1148558">
                  <a:off x="9101249" y="910627"/>
                  <a:ext cx="1870704" cy="615553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Superconductive</a:t>
                  </a:r>
                </a:p>
                <a:p>
                  <a:pPr algn="ctr"/>
                  <a:r>
                    <a:rPr lang="en-US" sz="20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Union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0F0C60A-03E0-714C-9CB5-C71749E03AFF}"/>
                    </a:ext>
                  </a:extLst>
                </p:cNvPr>
                <p:cNvSpPr txBox="1"/>
                <p:nvPr/>
              </p:nvSpPr>
              <p:spPr>
                <a:xfrm>
                  <a:off x="314242" y="5606135"/>
                  <a:ext cx="1897955" cy="1107996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Software</a:t>
                  </a:r>
                </a:p>
                <a:p>
                  <a:pPr algn="ctr"/>
                  <a:r>
                    <a:rPr lang="en-US" sz="36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Empire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6861BFF-2562-B840-A635-2750946DA3F9}"/>
                    </a:ext>
                  </a:extLst>
                </p:cNvPr>
                <p:cNvSpPr txBox="1"/>
                <p:nvPr/>
              </p:nvSpPr>
              <p:spPr>
                <a:xfrm>
                  <a:off x="3384581" y="4390626"/>
                  <a:ext cx="1779333" cy="73866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Computer </a:t>
                  </a:r>
                </a:p>
                <a:p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Architecture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E721E28-C685-B144-9C20-593540033581}"/>
                    </a:ext>
                  </a:extLst>
                </p:cNvPr>
                <p:cNvSpPr txBox="1"/>
                <p:nvPr/>
              </p:nvSpPr>
              <p:spPr>
                <a:xfrm>
                  <a:off x="4098875" y="2998113"/>
                  <a:ext cx="1490793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Logic</a:t>
                  </a:r>
                  <a:r>
                    <a:rPr lang="ru-RU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 </a:t>
                  </a: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synthesis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9590685-62FE-5648-8CCC-53A49F84BDF8}"/>
                    </a:ext>
                  </a:extLst>
                </p:cNvPr>
                <p:cNvSpPr txBox="1"/>
                <p:nvPr/>
              </p:nvSpPr>
              <p:spPr>
                <a:xfrm>
                  <a:off x="7134216" y="4513561"/>
                  <a:ext cx="117179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Circuit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Theory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B0594BD-9C9D-5444-9163-11D66EDBD69D}"/>
                    </a:ext>
                  </a:extLst>
                </p:cNvPr>
                <p:cNvSpPr txBox="1"/>
                <p:nvPr/>
              </p:nvSpPr>
              <p:spPr>
                <a:xfrm>
                  <a:off x="8006328" y="3063749"/>
                  <a:ext cx="1139736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Device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Physics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AA8FAAC-9BFD-FC48-B3A6-01195807336A}"/>
                    </a:ext>
                  </a:extLst>
                </p:cNvPr>
                <p:cNvSpPr txBox="1"/>
                <p:nvPr/>
              </p:nvSpPr>
              <p:spPr>
                <a:xfrm>
                  <a:off x="5692688" y="3838179"/>
                  <a:ext cx="1338508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Power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Delivery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8E3533C-47EC-C445-8ED8-2F1276D8DF2D}"/>
                    </a:ext>
                  </a:extLst>
                </p:cNvPr>
                <p:cNvSpPr txBox="1"/>
                <p:nvPr/>
              </p:nvSpPr>
              <p:spPr>
                <a:xfrm rot="1148587">
                  <a:off x="3817314" y="1414683"/>
                  <a:ext cx="2293898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Synchronization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F36231F-9A9D-6B46-A82C-D90E365A4F14}"/>
                    </a:ext>
                  </a:extLst>
                </p:cNvPr>
                <p:cNvSpPr txBox="1"/>
                <p:nvPr/>
              </p:nvSpPr>
              <p:spPr>
                <a:xfrm>
                  <a:off x="6408881" y="2275806"/>
                  <a:ext cx="1391407" cy="86177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Physical </a:t>
                  </a:r>
                </a:p>
                <a:p>
                  <a:pPr algn="ctr"/>
                  <a:r>
                    <a:rPr lang="en-US" sz="2800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80443">
                          <a:schemeClr val="bg1"/>
                        </a:glow>
                      </a:effectLst>
                      <a:latin typeface="Almendra SC" panose="02000000000000000000" pitchFamily="2" charset="0"/>
                    </a:rPr>
                    <a:t>Design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D1E0DF-BDBB-2240-9E1E-B4B98D81E003}"/>
                  </a:ext>
                </a:extLst>
              </p:cNvPr>
              <p:cNvSpPr txBox="1"/>
              <p:nvPr/>
            </p:nvSpPr>
            <p:spPr>
              <a:xfrm>
                <a:off x="10566953" y="4944448"/>
                <a:ext cx="1144544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Memristor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D56188-68E5-6A4C-83D3-F5BF305E0E16}"/>
                  </a:ext>
                </a:extLst>
              </p:cNvPr>
              <p:cNvSpPr txBox="1"/>
              <p:nvPr/>
            </p:nvSpPr>
            <p:spPr>
              <a:xfrm>
                <a:off x="10845400" y="5899855"/>
                <a:ext cx="1126912" cy="55399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Spintronic 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80443">
                        <a:schemeClr val="bg1"/>
                      </a:glow>
                    </a:effectLst>
                    <a:latin typeface="Almendra SC" panose="02000000000000000000" pitchFamily="2" charset="0"/>
                  </a:rPr>
                  <a:t>Island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596176-88BA-CC46-8064-C7D889FEFEC5}"/>
                </a:ext>
              </a:extLst>
            </p:cNvPr>
            <p:cNvSpPr txBox="1"/>
            <p:nvPr/>
          </p:nvSpPr>
          <p:spPr>
            <a:xfrm>
              <a:off x="4551737" y="-30073"/>
              <a:ext cx="30885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effectLst>
                    <a:glow rad="80443">
                      <a:schemeClr val="bg1"/>
                    </a:glow>
                  </a:effectLst>
                  <a:latin typeface="Almendra SC" panose="02000000000000000000" pitchFamily="2" charset="0"/>
                </a:rPr>
                <a:t>VLSI Continent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1236707A-AA3F-C840-85BE-F27246B5AB8F}"/>
              </a:ext>
            </a:extLst>
          </p:cNvPr>
          <p:cNvSpPr/>
          <p:nvPr/>
        </p:nvSpPr>
        <p:spPr>
          <a:xfrm>
            <a:off x="-530087" y="-577874"/>
            <a:ext cx="13252174" cy="80137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89B2F-C66A-5148-8075-0C2B8EEC0502}"/>
              </a:ext>
            </a:extLst>
          </p:cNvPr>
          <p:cNvSpPr txBox="1"/>
          <p:nvPr/>
        </p:nvSpPr>
        <p:spPr>
          <a:xfrm>
            <a:off x="0" y="0"/>
            <a:ext cx="296106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Researc</a:t>
            </a:r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h Effort</a:t>
            </a:r>
          </a:p>
          <a:p>
            <a:r>
              <a:rPr lang="en-US" sz="32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since</a:t>
            </a:r>
            <a:r>
              <a:rPr lang="en-US" sz="40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 2017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4A0A56F-C9A7-DA48-9A81-06A5B957A281}"/>
              </a:ext>
            </a:extLst>
          </p:cNvPr>
          <p:cNvSpPr/>
          <p:nvPr/>
        </p:nvSpPr>
        <p:spPr>
          <a:xfrm>
            <a:off x="6526924" y="3773214"/>
            <a:ext cx="854842" cy="735724"/>
          </a:xfrm>
          <a:custGeom>
            <a:avLst/>
            <a:gdLst>
              <a:gd name="connsiteX0" fmla="*/ 308304 w 854842"/>
              <a:gd name="connsiteY0" fmla="*/ 0 h 735724"/>
              <a:gd name="connsiteX1" fmla="*/ 350345 w 854842"/>
              <a:gd name="connsiteY1" fmla="*/ 66565 h 735724"/>
              <a:gd name="connsiteX2" fmla="*/ 486979 w 854842"/>
              <a:gd name="connsiteY2" fmla="*/ 10510 h 735724"/>
              <a:gd name="connsiteX3" fmla="*/ 567559 w 854842"/>
              <a:gd name="connsiteY3" fmla="*/ 17517 h 735724"/>
              <a:gd name="connsiteX4" fmla="*/ 571062 w 854842"/>
              <a:gd name="connsiteY4" fmla="*/ 143641 h 735724"/>
              <a:gd name="connsiteX5" fmla="*/ 546538 w 854842"/>
              <a:gd name="connsiteY5" fmla="*/ 199696 h 735724"/>
              <a:gd name="connsiteX6" fmla="*/ 651642 w 854842"/>
              <a:gd name="connsiteY6" fmla="*/ 213710 h 735724"/>
              <a:gd name="connsiteX7" fmla="*/ 662152 w 854842"/>
              <a:gd name="connsiteY7" fmla="*/ 329324 h 735724"/>
              <a:gd name="connsiteX8" fmla="*/ 756745 w 854842"/>
              <a:gd name="connsiteY8" fmla="*/ 371365 h 735724"/>
              <a:gd name="connsiteX9" fmla="*/ 854842 w 854842"/>
              <a:gd name="connsiteY9" fmla="*/ 458952 h 735724"/>
              <a:gd name="connsiteX10" fmla="*/ 676166 w 854842"/>
              <a:gd name="connsiteY10" fmla="*/ 508000 h 735724"/>
              <a:gd name="connsiteX11" fmla="*/ 589275 w 854842"/>
              <a:gd name="connsiteY11" fmla="*/ 498345 h 735724"/>
              <a:gd name="connsiteX12" fmla="*/ 580736 w 854842"/>
              <a:gd name="connsiteY12" fmla="*/ 512998 h 735724"/>
              <a:gd name="connsiteX13" fmla="*/ 571062 w 854842"/>
              <a:gd name="connsiteY13" fmla="*/ 651641 h 735724"/>
              <a:gd name="connsiteX14" fmla="*/ 508000 w 854842"/>
              <a:gd name="connsiteY14" fmla="*/ 655145 h 735724"/>
              <a:gd name="connsiteX15" fmla="*/ 448442 w 854842"/>
              <a:gd name="connsiteY15" fmla="*/ 735724 h 735724"/>
              <a:gd name="connsiteX16" fmla="*/ 399393 w 854842"/>
              <a:gd name="connsiteY16" fmla="*/ 704193 h 735724"/>
              <a:gd name="connsiteX17" fmla="*/ 353848 w 854842"/>
              <a:gd name="connsiteY17" fmla="*/ 721710 h 735724"/>
              <a:gd name="connsiteX18" fmla="*/ 259255 w 854842"/>
              <a:gd name="connsiteY18" fmla="*/ 718207 h 735724"/>
              <a:gd name="connsiteX19" fmla="*/ 140138 w 854842"/>
              <a:gd name="connsiteY19" fmla="*/ 683172 h 735724"/>
              <a:gd name="connsiteX20" fmla="*/ 56055 w 854842"/>
              <a:gd name="connsiteY20" fmla="*/ 665655 h 735724"/>
              <a:gd name="connsiteX21" fmla="*/ 14014 w 854842"/>
              <a:gd name="connsiteY21" fmla="*/ 672662 h 735724"/>
              <a:gd name="connsiteX22" fmla="*/ 0 w 854842"/>
              <a:gd name="connsiteY22" fmla="*/ 599089 h 735724"/>
              <a:gd name="connsiteX23" fmla="*/ 80579 w 854842"/>
              <a:gd name="connsiteY23" fmla="*/ 479972 h 735724"/>
              <a:gd name="connsiteX24" fmla="*/ 10510 w 854842"/>
              <a:gd name="connsiteY24" fmla="*/ 409903 h 735724"/>
              <a:gd name="connsiteX25" fmla="*/ 115614 w 854842"/>
              <a:gd name="connsiteY25" fmla="*/ 322317 h 735724"/>
              <a:gd name="connsiteX26" fmla="*/ 276773 w 854842"/>
              <a:gd name="connsiteY26" fmla="*/ 332827 h 735724"/>
              <a:gd name="connsiteX27" fmla="*/ 339835 w 854842"/>
              <a:gd name="connsiteY27" fmla="*/ 231227 h 735724"/>
              <a:gd name="connsiteX28" fmla="*/ 203200 w 854842"/>
              <a:gd name="connsiteY28" fmla="*/ 143641 h 735724"/>
              <a:gd name="connsiteX29" fmla="*/ 213710 w 854842"/>
              <a:gd name="connsiteY29" fmla="*/ 38538 h 7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54842" h="735724">
                <a:moveTo>
                  <a:pt x="308304" y="0"/>
                </a:moveTo>
                <a:lnTo>
                  <a:pt x="350345" y="66565"/>
                </a:lnTo>
                <a:lnTo>
                  <a:pt x="486979" y="10510"/>
                </a:lnTo>
                <a:lnTo>
                  <a:pt x="567559" y="17517"/>
                </a:lnTo>
                <a:cubicBezTo>
                  <a:pt x="568727" y="59558"/>
                  <a:pt x="569894" y="101600"/>
                  <a:pt x="571062" y="143641"/>
                </a:cubicBezTo>
                <a:lnTo>
                  <a:pt x="546538" y="199696"/>
                </a:lnTo>
                <a:lnTo>
                  <a:pt x="651642" y="213710"/>
                </a:lnTo>
                <a:lnTo>
                  <a:pt x="662152" y="329324"/>
                </a:lnTo>
                <a:lnTo>
                  <a:pt x="756745" y="371365"/>
                </a:lnTo>
                <a:lnTo>
                  <a:pt x="854842" y="458952"/>
                </a:lnTo>
                <a:lnTo>
                  <a:pt x="676166" y="508000"/>
                </a:lnTo>
                <a:lnTo>
                  <a:pt x="589275" y="498345"/>
                </a:lnTo>
                <a:lnTo>
                  <a:pt x="580736" y="512998"/>
                </a:lnTo>
                <a:lnTo>
                  <a:pt x="571062" y="651641"/>
                </a:lnTo>
                <a:lnTo>
                  <a:pt x="508000" y="655145"/>
                </a:lnTo>
                <a:lnTo>
                  <a:pt x="448442" y="735724"/>
                </a:lnTo>
                <a:lnTo>
                  <a:pt x="399393" y="704193"/>
                </a:lnTo>
                <a:lnTo>
                  <a:pt x="353848" y="721710"/>
                </a:lnTo>
                <a:lnTo>
                  <a:pt x="259255" y="718207"/>
                </a:lnTo>
                <a:lnTo>
                  <a:pt x="140138" y="683172"/>
                </a:lnTo>
                <a:lnTo>
                  <a:pt x="56055" y="665655"/>
                </a:lnTo>
                <a:lnTo>
                  <a:pt x="14014" y="672662"/>
                </a:lnTo>
                <a:lnTo>
                  <a:pt x="0" y="599089"/>
                </a:lnTo>
                <a:lnTo>
                  <a:pt x="80579" y="479972"/>
                </a:lnTo>
                <a:lnTo>
                  <a:pt x="10510" y="409903"/>
                </a:lnTo>
                <a:lnTo>
                  <a:pt x="115614" y="322317"/>
                </a:lnTo>
                <a:lnTo>
                  <a:pt x="276773" y="332827"/>
                </a:lnTo>
                <a:lnTo>
                  <a:pt x="339835" y="231227"/>
                </a:lnTo>
                <a:lnTo>
                  <a:pt x="203200" y="143641"/>
                </a:lnTo>
                <a:lnTo>
                  <a:pt x="213710" y="38538"/>
                </a:lnTo>
                <a:close/>
              </a:path>
            </a:pathLst>
          </a:custGeom>
          <a:solidFill>
            <a:srgbClr val="FE50E3"/>
          </a:solidFill>
          <a:ln w="50800" cap="rnd">
            <a:solidFill>
              <a:schemeClr val="tx1"/>
            </a:solidFill>
            <a:round/>
          </a:ln>
          <a:effectLst>
            <a:glow rad="254000">
              <a:schemeClr val="bg1">
                <a:alpha val="69965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29AF80-224B-614B-AADA-81F8E17442FC}"/>
              </a:ext>
            </a:extLst>
          </p:cNvPr>
          <p:cNvSpPr txBox="1"/>
          <p:nvPr/>
        </p:nvSpPr>
        <p:spPr>
          <a:xfrm>
            <a:off x="3084872" y="4344284"/>
            <a:ext cx="3716082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Exploratory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Methodology  for </a:t>
            </a:r>
          </a:p>
          <a:p>
            <a:pPr algn="ctr"/>
            <a:r>
              <a:rPr lang="en-US" sz="3600" b="1" dirty="0">
                <a:effectLst>
                  <a:glow rad="80443">
                    <a:schemeClr val="bg1"/>
                  </a:glow>
                </a:effectLst>
                <a:latin typeface="Almendra" panose="02000000000000000000" pitchFamily="2" charset="77"/>
              </a:rPr>
              <a:t>Power Delivery</a:t>
            </a:r>
            <a:endParaRPr lang="en-US" sz="4400" b="1" dirty="0">
              <a:effectLst>
                <a:glow rad="80443">
                  <a:schemeClr val="bg1"/>
                </a:glow>
              </a:effectLst>
              <a:latin typeface="Almendra" panose="02000000000000000000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9E80C8-D3DA-6446-BEF2-5ADA93ED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32E5-EC27-114E-871E-1A0FC9D9E88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89D010-9824-F740-9AE8-0BC3E3E02DFB}"/>
              </a:ext>
            </a:extLst>
          </p:cNvPr>
          <p:cNvGrpSpPr/>
          <p:nvPr/>
        </p:nvGrpSpPr>
        <p:grpSpPr>
          <a:xfrm>
            <a:off x="6954345" y="1795923"/>
            <a:ext cx="2161189" cy="2324133"/>
            <a:chOff x="6954345" y="1795923"/>
            <a:chExt cx="2161189" cy="2324133"/>
          </a:xfrm>
          <a:effectLst>
            <a:glow rad="201041">
              <a:schemeClr val="bg1">
                <a:alpha val="47034"/>
              </a:schemeClr>
            </a:glow>
          </a:effectLst>
        </p:grpSpPr>
        <p:pic>
          <p:nvPicPr>
            <p:cNvPr id="1026" name="Picture 2" descr="Qualcomm logo and symbol, meaning, history, PNG">
              <a:extLst>
                <a:ext uri="{FF2B5EF4-FFF2-40B4-BE49-F238E27FC236}">
                  <a16:creationId xmlns:a16="http://schemas.microsoft.com/office/drawing/2014/main" id="{4ACA3A00-3188-5F47-A28B-055511F440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33" t="33270" r="-2552" b="32809"/>
            <a:stretch/>
          </p:blipFill>
          <p:spPr bwMode="auto">
            <a:xfrm>
              <a:off x="6954345" y="2311457"/>
              <a:ext cx="2161189" cy="44564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36425E5-11E1-474F-8B0B-43C4FB468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7444"/>
            <a:stretch/>
          </p:blipFill>
          <p:spPr>
            <a:xfrm>
              <a:off x="6954345" y="1795923"/>
              <a:ext cx="2161189" cy="478599"/>
            </a:xfrm>
            <a:prstGeom prst="rect">
              <a:avLst/>
            </a:prstGeom>
            <a:solidFill>
              <a:srgbClr val="003C68"/>
            </a:solidFill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86D265A-A9C1-2C45-B183-74BC49603319}"/>
                </a:ext>
              </a:extLst>
            </p:cNvPr>
            <p:cNvCxnSpPr>
              <a:cxnSpLocks/>
            </p:cNvCxnSpPr>
            <p:nvPr/>
          </p:nvCxnSpPr>
          <p:spPr>
            <a:xfrm>
              <a:off x="6954345" y="1815884"/>
              <a:ext cx="0" cy="2304172"/>
            </a:xfrm>
            <a:prstGeom prst="line">
              <a:avLst/>
            </a:prstGeom>
            <a:ln w="603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242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38364</TotalTime>
  <Words>588</Words>
  <Application>Microsoft Macintosh PowerPoint</Application>
  <PresentationFormat>Widescreen</PresentationFormat>
  <Paragraphs>471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Almendra</vt:lpstr>
      <vt:lpstr>Almendra SC</vt:lpstr>
      <vt:lpstr>Arial</vt:lpstr>
      <vt:lpstr>Calibri</vt:lpstr>
      <vt:lpstr>CMU Sans Serif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Bairamkulov, Rassul</dc:creator>
  <cp:lastModifiedBy>Bairamkulov, Rassul</cp:lastModifiedBy>
  <cp:revision>351</cp:revision>
  <cp:lastPrinted>2022-05-04T12:58:44Z</cp:lastPrinted>
  <dcterms:created xsi:type="dcterms:W3CDTF">2021-06-30T14:59:27Z</dcterms:created>
  <dcterms:modified xsi:type="dcterms:W3CDTF">2022-05-04T13:23:51Z</dcterms:modified>
</cp:coreProperties>
</file>